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96" r:id="rId2"/>
    <p:sldMasterId id="2147483708" r:id="rId3"/>
  </p:sldMasterIdLst>
  <p:sldIdLst>
    <p:sldId id="256" r:id="rId4"/>
    <p:sldId id="258" r:id="rId5"/>
    <p:sldId id="342" r:id="rId6"/>
    <p:sldId id="323" r:id="rId7"/>
    <p:sldId id="32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0099"/>
    <a:srgbClr val="D1E3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95"/>
    <p:restoredTop sz="94679"/>
  </p:normalViewPr>
  <p:slideViewPr>
    <p:cSldViewPr snapToGrid="0">
      <p:cViewPr varScale="1">
        <p:scale>
          <a:sx n="60" d="100"/>
          <a:sy n="60" d="100"/>
        </p:scale>
        <p:origin x="62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uuli Tarukannel" userId="fd5473be-ee78-4ab3-8dfd-6f6354f9b242" providerId="ADAL" clId="{E8B04824-9FED-4392-A53B-5BEB504AECF3}"/>
    <pc:docChg chg="delSld modSld">
      <pc:chgData name="Tuuli Tarukannel" userId="fd5473be-ee78-4ab3-8dfd-6f6354f9b242" providerId="ADAL" clId="{E8B04824-9FED-4392-A53B-5BEB504AECF3}" dt="2025-03-30T18:12:44.100" v="240" actId="47"/>
      <pc:docMkLst>
        <pc:docMk/>
      </pc:docMkLst>
      <pc:sldChg chg="modSp mod">
        <pc:chgData name="Tuuli Tarukannel" userId="fd5473be-ee78-4ab3-8dfd-6f6354f9b242" providerId="ADAL" clId="{E8B04824-9FED-4392-A53B-5BEB504AECF3}" dt="2025-03-30T18:12:36.983" v="239" actId="20577"/>
        <pc:sldMkLst>
          <pc:docMk/>
          <pc:sldMk cId="1665041693" sldId="258"/>
        </pc:sldMkLst>
        <pc:spChg chg="mod">
          <ac:chgData name="Tuuli Tarukannel" userId="fd5473be-ee78-4ab3-8dfd-6f6354f9b242" providerId="ADAL" clId="{E8B04824-9FED-4392-A53B-5BEB504AECF3}" dt="2025-03-30T18:12:36.983" v="239" actId="20577"/>
          <ac:spMkLst>
            <pc:docMk/>
            <pc:sldMk cId="1665041693" sldId="258"/>
            <ac:spMk id="3" creationId="{4E3409BB-BAA8-938D-4A43-1FA5422B1B94}"/>
          </ac:spMkLst>
        </pc:spChg>
      </pc:sldChg>
      <pc:sldChg chg="del">
        <pc:chgData name="Tuuli Tarukannel" userId="fd5473be-ee78-4ab3-8dfd-6f6354f9b242" providerId="ADAL" clId="{E8B04824-9FED-4392-A53B-5BEB504AECF3}" dt="2025-03-30T18:12:44.100" v="240" actId="47"/>
        <pc:sldMkLst>
          <pc:docMk/>
          <pc:sldMk cId="3839711402" sldId="33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F62F6-E000-0C4C-AC9A-EC37EBA97E4A}" type="doc">
      <dgm:prSet loTypeId="urn:microsoft.com/office/officeart/2009/3/layout/IncreasingArrowsProcess" loCatId="" qsTypeId="urn:microsoft.com/office/officeart/2005/8/quickstyle/simple1" qsCatId="simple" csTypeId="urn:microsoft.com/office/officeart/2005/8/colors/colorful5" csCatId="colorful" phldr="1"/>
      <dgm:spPr/>
      <dgm:t>
        <a:bodyPr/>
        <a:lstStyle/>
        <a:p>
          <a:endParaRPr lang="fi-FI"/>
        </a:p>
      </dgm:t>
    </dgm:pt>
    <dgm:pt modelId="{1C9A3717-AF13-BF4A-92A1-8575F374BAB0}">
      <dgm:prSet phldrT="[Teksti]"/>
      <dgm:spPr/>
      <dgm:t>
        <a:bodyPr/>
        <a:lstStyle/>
        <a:p>
          <a:r>
            <a:rPr lang="fi-FI"/>
            <a:t>Puheenjohtajan valmennusprosessi 4 valmennuspäivää</a:t>
          </a:r>
          <a:endParaRPr lang="fi-FI" dirty="0"/>
        </a:p>
      </dgm:t>
    </dgm:pt>
    <dgm:pt modelId="{C5C491C5-167F-9648-9CE1-FD7093D47EC8}" type="parTrans" cxnId="{A8380962-0D12-B54C-96A1-DB4D8046E75B}">
      <dgm:prSet/>
      <dgm:spPr/>
      <dgm:t>
        <a:bodyPr/>
        <a:lstStyle/>
        <a:p>
          <a:endParaRPr lang="fi-FI"/>
        </a:p>
      </dgm:t>
    </dgm:pt>
    <dgm:pt modelId="{F06DEF49-E83A-C542-9928-80B1F059E960}" type="sibTrans" cxnId="{A8380962-0D12-B54C-96A1-DB4D8046E75B}">
      <dgm:prSet/>
      <dgm:spPr/>
      <dgm:t>
        <a:bodyPr/>
        <a:lstStyle/>
        <a:p>
          <a:endParaRPr lang="fi-FI"/>
        </a:p>
      </dgm:t>
    </dgm:pt>
    <dgm:pt modelId="{E563CD25-2B0D-704F-8E47-0287D5B638C7}">
      <dgm:prSet phldrT="[Teksti]" custT="1"/>
      <dgm:spPr/>
      <dgm:t>
        <a:bodyPr/>
        <a:lstStyle/>
        <a:p>
          <a:r>
            <a:rPr lang="fi-FI" sz="1000" dirty="0"/>
            <a:t>Päätöksentekoa leimaa 2000-luvun toimintaympäristössä mm. kaksi piirrettä</a:t>
          </a:r>
        </a:p>
        <a:p>
          <a:r>
            <a:rPr lang="fi-FI" sz="1000" dirty="0"/>
            <a:t>1. Päätöksentekoon liittyvä epävarmuus ja kompleksisuus</a:t>
          </a:r>
        </a:p>
        <a:p>
          <a:r>
            <a:rPr lang="fi-FI" sz="1000" dirty="0"/>
            <a:t>2. Maapallon fyysisten rajojen rajallisuus</a:t>
          </a:r>
        </a:p>
        <a:p>
          <a:r>
            <a:rPr lang="fi-FI" sz="1000" dirty="0"/>
            <a:t>Tarvitsemme entistä osaavampia päättäjiä rakentamaan siltaa </a:t>
          </a:r>
          <a:r>
            <a:rPr lang="fi-FI" sz="1000" dirty="0" err="1"/>
            <a:t>alueelllisesti</a:t>
          </a:r>
          <a:r>
            <a:rPr lang="fi-FI" sz="1000" dirty="0"/>
            <a:t> kuntien välille, yhteiskunnallisesti maakuntien välille, tarvitsemme tarkoituksenmukaista verkostoitumista.</a:t>
          </a:r>
        </a:p>
        <a:p>
          <a:r>
            <a:rPr lang="fi-FI" sz="1000" dirty="0"/>
            <a:t>Päätöksenteon kompleksisuus edellyttää hyvää yhteistyötä myös ammatillisen johdon kanssa.</a:t>
          </a:r>
        </a:p>
      </dgm:t>
    </dgm:pt>
    <dgm:pt modelId="{505537EB-3986-0C47-A639-5A63BB48B570}" type="parTrans" cxnId="{47EFB190-6993-B843-97FD-B820FCFD85A9}">
      <dgm:prSet/>
      <dgm:spPr/>
      <dgm:t>
        <a:bodyPr/>
        <a:lstStyle/>
        <a:p>
          <a:endParaRPr lang="fi-FI"/>
        </a:p>
      </dgm:t>
    </dgm:pt>
    <dgm:pt modelId="{FABF545E-915E-CE43-94EE-E1814DCCC3FF}" type="sibTrans" cxnId="{47EFB190-6993-B843-97FD-B820FCFD85A9}">
      <dgm:prSet/>
      <dgm:spPr/>
      <dgm:t>
        <a:bodyPr/>
        <a:lstStyle/>
        <a:p>
          <a:endParaRPr lang="fi-FI"/>
        </a:p>
      </dgm:t>
    </dgm:pt>
    <dgm:pt modelId="{0392FC1A-A6C8-054B-BA14-EE32DA41D0EC}">
      <dgm:prSet phldrT="[Teksti]" custT="1"/>
      <dgm:spPr/>
      <dgm:t>
        <a:bodyPr/>
        <a:lstStyle/>
        <a:p>
          <a:r>
            <a:rPr lang="fi-FI" sz="1300" kern="1200">
              <a:latin typeface="Times New Roman" panose="02020603050405020304"/>
              <a:ea typeface="+mn-ea"/>
              <a:cs typeface="+mn-cs"/>
            </a:rPr>
            <a:t>Prosessin aikana tehtävät väliaikapohdinnat valmennuspäivien välillä</a:t>
          </a:r>
          <a:endParaRPr lang="fi-FI" sz="1300" kern="1200" dirty="0">
            <a:latin typeface="Times New Roman" panose="02020603050405020304"/>
            <a:ea typeface="+mn-ea"/>
            <a:cs typeface="+mn-cs"/>
          </a:endParaRPr>
        </a:p>
      </dgm:t>
    </dgm:pt>
    <dgm:pt modelId="{5C1F36EC-5B6E-3E4C-8FA7-CBB4EC47FA97}" type="parTrans" cxnId="{1B79FD38-348E-BC45-BBE2-860CEB9A8211}">
      <dgm:prSet/>
      <dgm:spPr/>
      <dgm:t>
        <a:bodyPr/>
        <a:lstStyle/>
        <a:p>
          <a:endParaRPr lang="fi-FI"/>
        </a:p>
      </dgm:t>
    </dgm:pt>
    <dgm:pt modelId="{B9A391D1-51D6-D041-B89E-7ACDFAA1A1D8}" type="sibTrans" cxnId="{1B79FD38-348E-BC45-BBE2-860CEB9A8211}">
      <dgm:prSet/>
      <dgm:spPr/>
      <dgm:t>
        <a:bodyPr/>
        <a:lstStyle/>
        <a:p>
          <a:endParaRPr lang="fi-FI"/>
        </a:p>
      </dgm:t>
    </dgm:pt>
    <dgm:pt modelId="{D26D66EC-77CC-654C-B7E3-DBF4C8A205F9}">
      <dgm:prSet phldrT="[Teksti]" custT="1"/>
      <dgm:spPr/>
      <dgm:t>
        <a:bodyPr/>
        <a:lstStyle/>
        <a:p>
          <a:r>
            <a:rPr lang="fi-FI" sz="1050" dirty="0"/>
            <a:t>Valmennusprosessissa syntyneet ajatukset ja ideat jalostetaan valmennuspäivien välillä tehtävien pohdintojen avulla. Näin muodostuu ns. luova jännite valmennuspäivien välille, väliaikapohdinta muodostaa syötteen aina seuraavaan valmennuspäivään.</a:t>
          </a:r>
        </a:p>
      </dgm:t>
    </dgm:pt>
    <dgm:pt modelId="{160D0726-349A-C248-BA09-B76B0034C372}" type="parTrans" cxnId="{341A4B04-C61E-6F48-8FB2-1313987590BE}">
      <dgm:prSet/>
      <dgm:spPr/>
      <dgm:t>
        <a:bodyPr/>
        <a:lstStyle/>
        <a:p>
          <a:endParaRPr lang="fi-FI"/>
        </a:p>
      </dgm:t>
    </dgm:pt>
    <dgm:pt modelId="{1B6010F6-548D-BA4D-B20E-1A2CFBC66C57}" type="sibTrans" cxnId="{341A4B04-C61E-6F48-8FB2-1313987590BE}">
      <dgm:prSet/>
      <dgm:spPr/>
      <dgm:t>
        <a:bodyPr/>
        <a:lstStyle/>
        <a:p>
          <a:endParaRPr lang="fi-FI"/>
        </a:p>
      </dgm:t>
    </dgm:pt>
    <dgm:pt modelId="{378241A7-6F2A-B84C-87FA-7F90CE0D3E2E}">
      <dgm:prSet phldrT="[Teksti]"/>
      <dgm:spPr/>
      <dgm:t>
        <a:bodyPr/>
        <a:lstStyle/>
        <a:p>
          <a:r>
            <a:rPr lang="fi-FI"/>
            <a:t>Puheenjohtajat strategisena joukkueena</a:t>
          </a:r>
          <a:endParaRPr lang="fi-FI" dirty="0"/>
        </a:p>
      </dgm:t>
    </dgm:pt>
    <dgm:pt modelId="{BD8F3C31-144C-3C4A-98CF-53D09798CBD6}" type="parTrans" cxnId="{A7EF3C53-485C-114A-9F35-A590E5F10D07}">
      <dgm:prSet/>
      <dgm:spPr/>
      <dgm:t>
        <a:bodyPr/>
        <a:lstStyle/>
        <a:p>
          <a:endParaRPr lang="fi-FI"/>
        </a:p>
      </dgm:t>
    </dgm:pt>
    <dgm:pt modelId="{3CD3A154-DDEB-EA4E-80D7-50D0D20C8736}" type="sibTrans" cxnId="{A7EF3C53-485C-114A-9F35-A590E5F10D07}">
      <dgm:prSet/>
      <dgm:spPr/>
      <dgm:t>
        <a:bodyPr/>
        <a:lstStyle/>
        <a:p>
          <a:endParaRPr lang="fi-FI"/>
        </a:p>
      </dgm:t>
    </dgm:pt>
    <dgm:pt modelId="{FDC79A33-9EF2-8349-A307-F107E7097C6A}">
      <dgm:prSet phldrT="[Teksti]" custT="1"/>
      <dgm:spPr/>
      <dgm:t>
        <a:bodyPr/>
        <a:lstStyle/>
        <a:p>
          <a:r>
            <a:rPr lang="fi-FI" sz="1050" dirty="0"/>
            <a:t>Valmennusohjelma toimii poliittisen johtamisen eri osatekijöiden sillanrakentajina, käsitellen päätöksenteon haasteita ja mahdollisuuksia tuoden mukanaan konkreettisia työvälineitä kaupungin päättäjille.</a:t>
          </a:r>
        </a:p>
        <a:p>
          <a:r>
            <a:rPr lang="fi-FI" sz="1050" dirty="0"/>
            <a:t>Rakennamme yhdessä puheenjohtajista strategisia ajattelijoita, rakennamme rohkeutta puheenjohtajana toimiseen sekä uskallusta rakentaa tarkoituksenmukaisia verkostosuhteita. </a:t>
          </a:r>
        </a:p>
      </dgm:t>
    </dgm:pt>
    <dgm:pt modelId="{E89CBE0F-EB8C-664D-BC1B-F80D2BD259B7}" type="parTrans" cxnId="{12B9B218-9F03-684D-8521-E63B5369A503}">
      <dgm:prSet/>
      <dgm:spPr/>
      <dgm:t>
        <a:bodyPr/>
        <a:lstStyle/>
        <a:p>
          <a:endParaRPr lang="fi-FI"/>
        </a:p>
      </dgm:t>
    </dgm:pt>
    <dgm:pt modelId="{8F9D979B-C06C-FE4A-8491-20B5E61B1A43}" type="sibTrans" cxnId="{12B9B218-9F03-684D-8521-E63B5369A503}">
      <dgm:prSet/>
      <dgm:spPr/>
      <dgm:t>
        <a:bodyPr/>
        <a:lstStyle/>
        <a:p>
          <a:endParaRPr lang="fi-FI"/>
        </a:p>
      </dgm:t>
    </dgm:pt>
    <dgm:pt modelId="{A2A67B37-D475-F84C-BF8B-4ABF806975F8}" type="pres">
      <dgm:prSet presAssocID="{F53F62F6-E000-0C4C-AC9A-EC37EBA97E4A}" presName="Name0" presStyleCnt="0">
        <dgm:presLayoutVars>
          <dgm:chMax val="5"/>
          <dgm:chPref val="5"/>
          <dgm:dir/>
          <dgm:animLvl val="lvl"/>
        </dgm:presLayoutVars>
      </dgm:prSet>
      <dgm:spPr/>
    </dgm:pt>
    <dgm:pt modelId="{0DFE74D5-C09C-1649-87C1-984129EC62D0}" type="pres">
      <dgm:prSet presAssocID="{1C9A3717-AF13-BF4A-92A1-8575F374BAB0}" presName="parentText1" presStyleLbl="node1" presStyleIdx="0" presStyleCnt="3">
        <dgm:presLayoutVars>
          <dgm:chMax/>
          <dgm:chPref val="3"/>
          <dgm:bulletEnabled val="1"/>
        </dgm:presLayoutVars>
      </dgm:prSet>
      <dgm:spPr/>
    </dgm:pt>
    <dgm:pt modelId="{16D2E43C-EE38-BA41-BEF0-CA4D667C9268}" type="pres">
      <dgm:prSet presAssocID="{1C9A3717-AF13-BF4A-92A1-8575F374BAB0}" presName="childText1" presStyleLbl="solidAlignAcc1" presStyleIdx="0" presStyleCnt="3">
        <dgm:presLayoutVars>
          <dgm:chMax val="0"/>
          <dgm:chPref val="0"/>
          <dgm:bulletEnabled val="1"/>
        </dgm:presLayoutVars>
      </dgm:prSet>
      <dgm:spPr/>
    </dgm:pt>
    <dgm:pt modelId="{CB277862-B70C-394B-8326-EB14881CF2EB}" type="pres">
      <dgm:prSet presAssocID="{0392FC1A-A6C8-054B-BA14-EE32DA41D0EC}" presName="parentText2" presStyleLbl="node1" presStyleIdx="1" presStyleCnt="3" custLinFactNeighborY="2191">
        <dgm:presLayoutVars>
          <dgm:chMax/>
          <dgm:chPref val="3"/>
          <dgm:bulletEnabled val="1"/>
        </dgm:presLayoutVars>
      </dgm:prSet>
      <dgm:spPr/>
    </dgm:pt>
    <dgm:pt modelId="{2E614D2D-A817-B247-8F7B-987941065489}" type="pres">
      <dgm:prSet presAssocID="{0392FC1A-A6C8-054B-BA14-EE32DA41D0EC}" presName="childText2" presStyleLbl="solidAlignAcc1" presStyleIdx="1" presStyleCnt="3">
        <dgm:presLayoutVars>
          <dgm:chMax val="0"/>
          <dgm:chPref val="0"/>
          <dgm:bulletEnabled val="1"/>
        </dgm:presLayoutVars>
      </dgm:prSet>
      <dgm:spPr/>
    </dgm:pt>
    <dgm:pt modelId="{2457D7C2-2A09-EC43-99E5-91011508AA2C}" type="pres">
      <dgm:prSet presAssocID="{378241A7-6F2A-B84C-87FA-7F90CE0D3E2E}" presName="parentText3" presStyleLbl="node1" presStyleIdx="2" presStyleCnt="3">
        <dgm:presLayoutVars>
          <dgm:chMax/>
          <dgm:chPref val="3"/>
          <dgm:bulletEnabled val="1"/>
        </dgm:presLayoutVars>
      </dgm:prSet>
      <dgm:spPr/>
    </dgm:pt>
    <dgm:pt modelId="{4B9D6BE5-AAFF-BB40-8A14-D846FA3F8162}" type="pres">
      <dgm:prSet presAssocID="{378241A7-6F2A-B84C-87FA-7F90CE0D3E2E}" presName="childText3" presStyleLbl="solidAlignAcc1" presStyleIdx="2" presStyleCnt="3">
        <dgm:presLayoutVars>
          <dgm:chMax val="0"/>
          <dgm:chPref val="0"/>
          <dgm:bulletEnabled val="1"/>
        </dgm:presLayoutVars>
      </dgm:prSet>
      <dgm:spPr/>
    </dgm:pt>
  </dgm:ptLst>
  <dgm:cxnLst>
    <dgm:cxn modelId="{60011804-E2D6-2040-9964-78073C6EEDEA}" type="presOf" srcId="{378241A7-6F2A-B84C-87FA-7F90CE0D3E2E}" destId="{2457D7C2-2A09-EC43-99E5-91011508AA2C}" srcOrd="0" destOrd="0" presId="urn:microsoft.com/office/officeart/2009/3/layout/IncreasingArrowsProcess"/>
    <dgm:cxn modelId="{341A4B04-C61E-6F48-8FB2-1313987590BE}" srcId="{0392FC1A-A6C8-054B-BA14-EE32DA41D0EC}" destId="{D26D66EC-77CC-654C-B7E3-DBF4C8A205F9}" srcOrd="0" destOrd="0" parTransId="{160D0726-349A-C248-BA09-B76B0034C372}" sibTransId="{1B6010F6-548D-BA4D-B20E-1A2CFBC66C57}"/>
    <dgm:cxn modelId="{12B9B218-9F03-684D-8521-E63B5369A503}" srcId="{378241A7-6F2A-B84C-87FA-7F90CE0D3E2E}" destId="{FDC79A33-9EF2-8349-A307-F107E7097C6A}" srcOrd="0" destOrd="0" parTransId="{E89CBE0F-EB8C-664D-BC1B-F80D2BD259B7}" sibTransId="{8F9D979B-C06C-FE4A-8491-20B5E61B1A43}"/>
    <dgm:cxn modelId="{52F2572C-D3CD-E04F-83D8-2C0CDF3533EA}" type="presOf" srcId="{D26D66EC-77CC-654C-B7E3-DBF4C8A205F9}" destId="{2E614D2D-A817-B247-8F7B-987941065489}" srcOrd="0" destOrd="0" presId="urn:microsoft.com/office/officeart/2009/3/layout/IncreasingArrowsProcess"/>
    <dgm:cxn modelId="{1B79FD38-348E-BC45-BBE2-860CEB9A8211}" srcId="{F53F62F6-E000-0C4C-AC9A-EC37EBA97E4A}" destId="{0392FC1A-A6C8-054B-BA14-EE32DA41D0EC}" srcOrd="1" destOrd="0" parTransId="{5C1F36EC-5B6E-3E4C-8FA7-CBB4EC47FA97}" sibTransId="{B9A391D1-51D6-D041-B89E-7ACDFAA1A1D8}"/>
    <dgm:cxn modelId="{A8380962-0D12-B54C-96A1-DB4D8046E75B}" srcId="{F53F62F6-E000-0C4C-AC9A-EC37EBA97E4A}" destId="{1C9A3717-AF13-BF4A-92A1-8575F374BAB0}" srcOrd="0" destOrd="0" parTransId="{C5C491C5-167F-9648-9CE1-FD7093D47EC8}" sibTransId="{F06DEF49-E83A-C542-9928-80B1F059E960}"/>
    <dgm:cxn modelId="{A666EE42-4FFF-9D42-BF36-A496EE1C7A7F}" type="presOf" srcId="{FDC79A33-9EF2-8349-A307-F107E7097C6A}" destId="{4B9D6BE5-AAFF-BB40-8A14-D846FA3F8162}" srcOrd="0" destOrd="0" presId="urn:microsoft.com/office/officeart/2009/3/layout/IncreasingArrowsProcess"/>
    <dgm:cxn modelId="{3A9A7C6E-339F-7F40-99AA-3260DC06C685}" type="presOf" srcId="{E563CD25-2B0D-704F-8E47-0287D5B638C7}" destId="{16D2E43C-EE38-BA41-BEF0-CA4D667C9268}" srcOrd="0" destOrd="0" presId="urn:microsoft.com/office/officeart/2009/3/layout/IncreasingArrowsProcess"/>
    <dgm:cxn modelId="{F242EE51-7423-B54A-A2A7-7A7A41E10C05}" type="presOf" srcId="{0392FC1A-A6C8-054B-BA14-EE32DA41D0EC}" destId="{CB277862-B70C-394B-8326-EB14881CF2EB}" srcOrd="0" destOrd="0" presId="urn:microsoft.com/office/officeart/2009/3/layout/IncreasingArrowsProcess"/>
    <dgm:cxn modelId="{A7EF3C53-485C-114A-9F35-A590E5F10D07}" srcId="{F53F62F6-E000-0C4C-AC9A-EC37EBA97E4A}" destId="{378241A7-6F2A-B84C-87FA-7F90CE0D3E2E}" srcOrd="2" destOrd="0" parTransId="{BD8F3C31-144C-3C4A-98CF-53D09798CBD6}" sibTransId="{3CD3A154-DDEB-EA4E-80D7-50D0D20C8736}"/>
    <dgm:cxn modelId="{E93D297A-9590-174D-BBBA-1B3B9879E47E}" type="presOf" srcId="{F53F62F6-E000-0C4C-AC9A-EC37EBA97E4A}" destId="{A2A67B37-D475-F84C-BF8B-4ABF806975F8}" srcOrd="0" destOrd="0" presId="urn:microsoft.com/office/officeart/2009/3/layout/IncreasingArrowsProcess"/>
    <dgm:cxn modelId="{01579E8F-5B69-4E42-AA7F-52E716E5DC69}" type="presOf" srcId="{1C9A3717-AF13-BF4A-92A1-8575F374BAB0}" destId="{0DFE74D5-C09C-1649-87C1-984129EC62D0}" srcOrd="0" destOrd="0" presId="urn:microsoft.com/office/officeart/2009/3/layout/IncreasingArrowsProcess"/>
    <dgm:cxn modelId="{47EFB190-6993-B843-97FD-B820FCFD85A9}" srcId="{1C9A3717-AF13-BF4A-92A1-8575F374BAB0}" destId="{E563CD25-2B0D-704F-8E47-0287D5B638C7}" srcOrd="0" destOrd="0" parTransId="{505537EB-3986-0C47-A639-5A63BB48B570}" sibTransId="{FABF545E-915E-CE43-94EE-E1814DCCC3FF}"/>
    <dgm:cxn modelId="{39EDEE60-489E-5444-B5BC-E1FE37453B6C}" type="presParOf" srcId="{A2A67B37-D475-F84C-BF8B-4ABF806975F8}" destId="{0DFE74D5-C09C-1649-87C1-984129EC62D0}" srcOrd="0" destOrd="0" presId="urn:microsoft.com/office/officeart/2009/3/layout/IncreasingArrowsProcess"/>
    <dgm:cxn modelId="{67562B4E-3388-FA47-BFB7-A1FBD1A2208B}" type="presParOf" srcId="{A2A67B37-D475-F84C-BF8B-4ABF806975F8}" destId="{16D2E43C-EE38-BA41-BEF0-CA4D667C9268}" srcOrd="1" destOrd="0" presId="urn:microsoft.com/office/officeart/2009/3/layout/IncreasingArrowsProcess"/>
    <dgm:cxn modelId="{84AE4A32-9B9D-2540-805E-779C4DE48A9E}" type="presParOf" srcId="{A2A67B37-D475-F84C-BF8B-4ABF806975F8}" destId="{CB277862-B70C-394B-8326-EB14881CF2EB}" srcOrd="2" destOrd="0" presId="urn:microsoft.com/office/officeart/2009/3/layout/IncreasingArrowsProcess"/>
    <dgm:cxn modelId="{DA783C91-C023-4C41-A5D7-0C08EFE59F0B}" type="presParOf" srcId="{A2A67B37-D475-F84C-BF8B-4ABF806975F8}" destId="{2E614D2D-A817-B247-8F7B-987941065489}" srcOrd="3" destOrd="0" presId="urn:microsoft.com/office/officeart/2009/3/layout/IncreasingArrowsProcess"/>
    <dgm:cxn modelId="{FA0C3E20-7E70-024B-94E2-34B70AA999D7}" type="presParOf" srcId="{A2A67B37-D475-F84C-BF8B-4ABF806975F8}" destId="{2457D7C2-2A09-EC43-99E5-91011508AA2C}" srcOrd="4" destOrd="0" presId="urn:microsoft.com/office/officeart/2009/3/layout/IncreasingArrowsProcess"/>
    <dgm:cxn modelId="{4BDA56CF-82FC-FE49-ABEE-3C1091D68256}" type="presParOf" srcId="{A2A67B37-D475-F84C-BF8B-4ABF806975F8}" destId="{4B9D6BE5-AAFF-BB40-8A14-D846FA3F8162}"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FE74D5-C09C-1649-87C1-984129EC62D0}">
      <dsp:nvSpPr>
        <dsp:cNvPr id="0" name=""/>
        <dsp:cNvSpPr/>
      </dsp:nvSpPr>
      <dsp:spPr>
        <a:xfrm>
          <a:off x="0" y="734852"/>
          <a:ext cx="8128000" cy="1183746"/>
        </a:xfrm>
        <a:prstGeom prst="rightArrow">
          <a:avLst>
            <a:gd name="adj1" fmla="val 50000"/>
            <a:gd name="adj2" fmla="val 5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54000" bIns="187920" numCol="1" spcCol="1270" anchor="ctr" anchorCtr="0">
          <a:noAutofit/>
        </a:bodyPr>
        <a:lstStyle/>
        <a:p>
          <a:pPr marL="0" lvl="0" indent="0" algn="l" defTabSz="533400">
            <a:lnSpc>
              <a:spcPct val="90000"/>
            </a:lnSpc>
            <a:spcBef>
              <a:spcPct val="0"/>
            </a:spcBef>
            <a:spcAft>
              <a:spcPct val="35000"/>
            </a:spcAft>
            <a:buNone/>
          </a:pPr>
          <a:r>
            <a:rPr lang="fi-FI" sz="1200" kern="1200"/>
            <a:t>Puheenjohtajan valmennusprosessi 4 valmennuspäivää</a:t>
          </a:r>
          <a:endParaRPr lang="fi-FI" sz="1200" kern="1200" dirty="0"/>
        </a:p>
      </dsp:txBody>
      <dsp:txXfrm>
        <a:off x="0" y="1030789"/>
        <a:ext cx="7832064" cy="591873"/>
      </dsp:txXfrm>
    </dsp:sp>
    <dsp:sp modelId="{16D2E43C-EE38-BA41-BEF0-CA4D667C9268}">
      <dsp:nvSpPr>
        <dsp:cNvPr id="0" name=""/>
        <dsp:cNvSpPr/>
      </dsp:nvSpPr>
      <dsp:spPr>
        <a:xfrm>
          <a:off x="0" y="1647691"/>
          <a:ext cx="2503424" cy="2280331"/>
        </a:xfrm>
        <a:prstGeom prst="rect">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0" lvl="0" indent="0" algn="l" defTabSz="444500">
            <a:lnSpc>
              <a:spcPct val="90000"/>
            </a:lnSpc>
            <a:spcBef>
              <a:spcPct val="0"/>
            </a:spcBef>
            <a:spcAft>
              <a:spcPct val="35000"/>
            </a:spcAft>
            <a:buNone/>
          </a:pPr>
          <a:r>
            <a:rPr lang="fi-FI" sz="1000" kern="1200" dirty="0"/>
            <a:t>Päätöksentekoa leimaa 2000-luvun toimintaympäristössä mm. kaksi piirrettä</a:t>
          </a:r>
        </a:p>
        <a:p>
          <a:pPr marL="0" lvl="0" indent="0" algn="l" defTabSz="444500">
            <a:lnSpc>
              <a:spcPct val="90000"/>
            </a:lnSpc>
            <a:spcBef>
              <a:spcPct val="0"/>
            </a:spcBef>
            <a:spcAft>
              <a:spcPct val="35000"/>
            </a:spcAft>
            <a:buNone/>
          </a:pPr>
          <a:r>
            <a:rPr lang="fi-FI" sz="1000" kern="1200" dirty="0"/>
            <a:t>1. Päätöksentekoon liittyvä epävarmuus ja kompleksisuus</a:t>
          </a:r>
        </a:p>
        <a:p>
          <a:pPr marL="0" lvl="0" indent="0" algn="l" defTabSz="444500">
            <a:lnSpc>
              <a:spcPct val="90000"/>
            </a:lnSpc>
            <a:spcBef>
              <a:spcPct val="0"/>
            </a:spcBef>
            <a:spcAft>
              <a:spcPct val="35000"/>
            </a:spcAft>
            <a:buNone/>
          </a:pPr>
          <a:r>
            <a:rPr lang="fi-FI" sz="1000" kern="1200" dirty="0"/>
            <a:t>2. Maapallon fyysisten rajojen rajallisuus</a:t>
          </a:r>
        </a:p>
        <a:p>
          <a:pPr marL="0" lvl="0" indent="0" algn="l" defTabSz="444500">
            <a:lnSpc>
              <a:spcPct val="90000"/>
            </a:lnSpc>
            <a:spcBef>
              <a:spcPct val="0"/>
            </a:spcBef>
            <a:spcAft>
              <a:spcPct val="35000"/>
            </a:spcAft>
            <a:buNone/>
          </a:pPr>
          <a:r>
            <a:rPr lang="fi-FI" sz="1000" kern="1200" dirty="0"/>
            <a:t>Tarvitsemme entistä osaavampia päättäjiä rakentamaan siltaa </a:t>
          </a:r>
          <a:r>
            <a:rPr lang="fi-FI" sz="1000" kern="1200" dirty="0" err="1"/>
            <a:t>alueelllisesti</a:t>
          </a:r>
          <a:r>
            <a:rPr lang="fi-FI" sz="1000" kern="1200" dirty="0"/>
            <a:t> kuntien välille, yhteiskunnallisesti maakuntien välille, tarvitsemme tarkoituksenmukaista verkostoitumista.</a:t>
          </a:r>
        </a:p>
        <a:p>
          <a:pPr marL="0" lvl="0" indent="0" algn="l" defTabSz="444500">
            <a:lnSpc>
              <a:spcPct val="90000"/>
            </a:lnSpc>
            <a:spcBef>
              <a:spcPct val="0"/>
            </a:spcBef>
            <a:spcAft>
              <a:spcPct val="35000"/>
            </a:spcAft>
            <a:buNone/>
          </a:pPr>
          <a:r>
            <a:rPr lang="fi-FI" sz="1000" kern="1200" dirty="0"/>
            <a:t>Päätöksenteon kompleksisuus edellyttää hyvää yhteistyötä myös ammatillisen johdon kanssa.</a:t>
          </a:r>
        </a:p>
      </dsp:txBody>
      <dsp:txXfrm>
        <a:off x="0" y="1647691"/>
        <a:ext cx="2503424" cy="2280331"/>
      </dsp:txXfrm>
    </dsp:sp>
    <dsp:sp modelId="{CB277862-B70C-394B-8326-EB14881CF2EB}">
      <dsp:nvSpPr>
        <dsp:cNvPr id="0" name=""/>
        <dsp:cNvSpPr/>
      </dsp:nvSpPr>
      <dsp:spPr>
        <a:xfrm>
          <a:off x="2503423" y="1155370"/>
          <a:ext cx="5624576" cy="1183746"/>
        </a:xfrm>
        <a:prstGeom prst="rightArrow">
          <a:avLst>
            <a:gd name="adj1" fmla="val 50000"/>
            <a:gd name="adj2" fmla="val 50000"/>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254000" bIns="187920" numCol="1" spcCol="1270" anchor="ctr" anchorCtr="0">
          <a:noAutofit/>
        </a:bodyPr>
        <a:lstStyle/>
        <a:p>
          <a:pPr marL="0" lvl="0" indent="0" algn="l" defTabSz="577850">
            <a:lnSpc>
              <a:spcPct val="90000"/>
            </a:lnSpc>
            <a:spcBef>
              <a:spcPct val="0"/>
            </a:spcBef>
            <a:spcAft>
              <a:spcPct val="35000"/>
            </a:spcAft>
            <a:buNone/>
          </a:pPr>
          <a:r>
            <a:rPr lang="fi-FI" sz="1300" kern="1200">
              <a:latin typeface="Times New Roman" panose="02020603050405020304"/>
              <a:ea typeface="+mn-ea"/>
              <a:cs typeface="+mn-cs"/>
            </a:rPr>
            <a:t>Prosessin aikana tehtävät väliaikapohdinnat valmennuspäivien välillä</a:t>
          </a:r>
          <a:endParaRPr lang="fi-FI" sz="1300" kern="1200" dirty="0">
            <a:latin typeface="Times New Roman" panose="02020603050405020304"/>
            <a:ea typeface="+mn-ea"/>
            <a:cs typeface="+mn-cs"/>
          </a:endParaRPr>
        </a:p>
      </dsp:txBody>
      <dsp:txXfrm>
        <a:off x="2503423" y="1451307"/>
        <a:ext cx="5328640" cy="591873"/>
      </dsp:txXfrm>
    </dsp:sp>
    <dsp:sp modelId="{2E614D2D-A817-B247-8F7B-987941065489}">
      <dsp:nvSpPr>
        <dsp:cNvPr id="0" name=""/>
        <dsp:cNvSpPr/>
      </dsp:nvSpPr>
      <dsp:spPr>
        <a:xfrm>
          <a:off x="2503423" y="2042273"/>
          <a:ext cx="2503424" cy="2280331"/>
        </a:xfrm>
        <a:prstGeom prst="rect">
          <a:avLst/>
        </a:prstGeom>
        <a:solidFill>
          <a:schemeClr val="lt1">
            <a:hueOff val="0"/>
            <a:satOff val="0"/>
            <a:lumOff val="0"/>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a:lnSpc>
              <a:spcPct val="90000"/>
            </a:lnSpc>
            <a:spcBef>
              <a:spcPct val="0"/>
            </a:spcBef>
            <a:spcAft>
              <a:spcPct val="35000"/>
            </a:spcAft>
            <a:buNone/>
          </a:pPr>
          <a:r>
            <a:rPr lang="fi-FI" sz="1050" kern="1200" dirty="0"/>
            <a:t>Valmennusprosessissa syntyneet ajatukset ja ideat jalostetaan valmennuspäivien välillä tehtävien pohdintojen avulla. Näin muodostuu ns. luova jännite valmennuspäivien välille, väliaikapohdinta muodostaa syötteen aina seuraavaan valmennuspäivään.</a:t>
          </a:r>
        </a:p>
      </dsp:txBody>
      <dsp:txXfrm>
        <a:off x="2503423" y="2042273"/>
        <a:ext cx="2503424" cy="2280331"/>
      </dsp:txXfrm>
    </dsp:sp>
    <dsp:sp modelId="{2457D7C2-2A09-EC43-99E5-91011508AA2C}">
      <dsp:nvSpPr>
        <dsp:cNvPr id="0" name=""/>
        <dsp:cNvSpPr/>
      </dsp:nvSpPr>
      <dsp:spPr>
        <a:xfrm>
          <a:off x="5006848" y="1524016"/>
          <a:ext cx="3121152" cy="1183746"/>
        </a:xfrm>
        <a:prstGeom prst="rightArrow">
          <a:avLst>
            <a:gd name="adj1" fmla="val 50000"/>
            <a:gd name="adj2" fmla="val 5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254000" bIns="187920" numCol="1" spcCol="1270" anchor="ctr" anchorCtr="0">
          <a:noAutofit/>
        </a:bodyPr>
        <a:lstStyle/>
        <a:p>
          <a:pPr marL="0" lvl="0" indent="0" algn="l" defTabSz="533400">
            <a:lnSpc>
              <a:spcPct val="90000"/>
            </a:lnSpc>
            <a:spcBef>
              <a:spcPct val="0"/>
            </a:spcBef>
            <a:spcAft>
              <a:spcPct val="35000"/>
            </a:spcAft>
            <a:buNone/>
          </a:pPr>
          <a:r>
            <a:rPr lang="fi-FI" sz="1200" kern="1200"/>
            <a:t>Puheenjohtajat strategisena joukkueena</a:t>
          </a:r>
          <a:endParaRPr lang="fi-FI" sz="1200" kern="1200" dirty="0"/>
        </a:p>
      </dsp:txBody>
      <dsp:txXfrm>
        <a:off x="5006848" y="1819953"/>
        <a:ext cx="2825216" cy="591873"/>
      </dsp:txXfrm>
    </dsp:sp>
    <dsp:sp modelId="{4B9D6BE5-AAFF-BB40-8A14-D846FA3F8162}">
      <dsp:nvSpPr>
        <dsp:cNvPr id="0" name=""/>
        <dsp:cNvSpPr/>
      </dsp:nvSpPr>
      <dsp:spPr>
        <a:xfrm>
          <a:off x="5006848" y="2436855"/>
          <a:ext cx="2503424" cy="2246958"/>
        </a:xfrm>
        <a:prstGeom prst="rect">
          <a:avLst/>
        </a:prstGeom>
        <a:solidFill>
          <a:schemeClr val="lt1">
            <a:hueOff val="0"/>
            <a:satOff val="0"/>
            <a:lumOff val="0"/>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66725">
            <a:lnSpc>
              <a:spcPct val="90000"/>
            </a:lnSpc>
            <a:spcBef>
              <a:spcPct val="0"/>
            </a:spcBef>
            <a:spcAft>
              <a:spcPct val="35000"/>
            </a:spcAft>
            <a:buNone/>
          </a:pPr>
          <a:r>
            <a:rPr lang="fi-FI" sz="1050" kern="1200" dirty="0"/>
            <a:t>Valmennusohjelma toimii poliittisen johtamisen eri osatekijöiden sillanrakentajina, käsitellen päätöksenteon haasteita ja mahdollisuuksia tuoden mukanaan konkreettisia työvälineitä kaupungin päättäjille.</a:t>
          </a:r>
        </a:p>
        <a:p>
          <a:pPr marL="0" lvl="0" indent="0" algn="l" defTabSz="466725">
            <a:lnSpc>
              <a:spcPct val="90000"/>
            </a:lnSpc>
            <a:spcBef>
              <a:spcPct val="0"/>
            </a:spcBef>
            <a:spcAft>
              <a:spcPct val="35000"/>
            </a:spcAft>
            <a:buNone/>
          </a:pPr>
          <a:r>
            <a:rPr lang="fi-FI" sz="1050" kern="1200" dirty="0"/>
            <a:t>Rakennamme yhdessä puheenjohtajista strategisia ajattelijoita, rakennamme rohkeutta puheenjohtajana toimiseen sekä uskallusta rakentaa tarkoituksenmukaisia verkostosuhteita. </a:t>
          </a:r>
        </a:p>
      </dsp:txBody>
      <dsp:txXfrm>
        <a:off x="5006848" y="2436855"/>
        <a:ext cx="2503424" cy="2246958"/>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8D542-A0AD-D981-770B-46B1250DF786}"/>
              </a:ext>
            </a:extLst>
          </p:cNvPr>
          <p:cNvSpPr>
            <a:spLocks noGrp="1"/>
          </p:cNvSpPr>
          <p:nvPr>
            <p:ph type="title"/>
          </p:nvPr>
        </p:nvSpPr>
        <p:spPr>
          <a:xfrm>
            <a:off x="838200" y="895546"/>
            <a:ext cx="10515600" cy="2852737"/>
          </a:xfrm>
        </p:spPr>
        <p:txBody>
          <a:bodyPr anchor="b">
            <a:normAutofit/>
          </a:bodyPr>
          <a:lstStyle>
            <a:lvl1pPr>
              <a:defRPr sz="4400"/>
            </a:lvl1pPr>
          </a:lstStyle>
          <a:p>
            <a:r>
              <a:rPr lang="en-US" dirty="0"/>
              <a:t>Click to edit Master title style</a:t>
            </a:r>
          </a:p>
        </p:txBody>
      </p:sp>
    </p:spTree>
    <p:extLst>
      <p:ext uri="{BB962C8B-B14F-4D97-AF65-F5344CB8AC3E}">
        <p14:creationId xmlns:p14="http://schemas.microsoft.com/office/powerpoint/2010/main" val="291869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8011-D515-B5F3-D58C-42FEE5A1B0CA}"/>
              </a:ext>
            </a:extLst>
          </p:cNvPr>
          <p:cNvSpPr>
            <a:spLocks noGrp="1"/>
          </p:cNvSpPr>
          <p:nvPr>
            <p:ph type="ctrTitle"/>
          </p:nvPr>
        </p:nvSpPr>
        <p:spPr>
          <a:xfrm>
            <a:off x="1524000" y="1122363"/>
            <a:ext cx="9144000" cy="2387600"/>
          </a:xfrm>
        </p:spPr>
        <p:txBody>
          <a:bodyPr anchor="b">
            <a:norm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5AF5FBD6-320A-B0DC-2E7E-7687A9834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572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75CF-F3C0-CAE9-E6FD-2B34569092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7F55E0-3AEF-902E-3693-F5F4A0C28888}"/>
              </a:ext>
            </a:extLst>
          </p:cNvPr>
          <p:cNvSpPr>
            <a:spLocks noGrp="1"/>
          </p:cNvSpPr>
          <p:nvPr>
            <p:ph idx="1"/>
          </p:nvPr>
        </p:nvSpPr>
        <p:spPr>
          <a:xfrm>
            <a:off x="838200" y="1825625"/>
            <a:ext cx="10515600" cy="40616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6481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8B5F-CA89-5FDE-AFE4-05764DF602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CB1C0A-208C-1943-1A02-91274FDC7D8F}"/>
              </a:ext>
            </a:extLst>
          </p:cNvPr>
          <p:cNvSpPr>
            <a:spLocks noGrp="1"/>
          </p:cNvSpPr>
          <p:nvPr>
            <p:ph sz="half" idx="1"/>
          </p:nvPr>
        </p:nvSpPr>
        <p:spPr>
          <a:xfrm>
            <a:off x="838200" y="1825625"/>
            <a:ext cx="5181600" cy="40616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D60ACA-90D5-F623-1448-A4B56135A48F}"/>
              </a:ext>
            </a:extLst>
          </p:cNvPr>
          <p:cNvSpPr>
            <a:spLocks noGrp="1"/>
          </p:cNvSpPr>
          <p:nvPr>
            <p:ph sz="half" idx="2"/>
          </p:nvPr>
        </p:nvSpPr>
        <p:spPr>
          <a:xfrm>
            <a:off x="6172200" y="1825625"/>
            <a:ext cx="5181600" cy="40616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8106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93EF-DEFD-F818-AFA9-768E14B2D0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F6B3CA-A8F1-7806-AF4A-3D5B9BA3182E}"/>
              </a:ext>
            </a:extLst>
          </p:cNvPr>
          <p:cNvSpPr>
            <a:spLocks noGrp="1"/>
          </p:cNvSpPr>
          <p:nvPr>
            <p:ph type="body" idx="1"/>
          </p:nvPr>
        </p:nvSpPr>
        <p:spPr>
          <a:xfrm>
            <a:off x="839788" y="1681163"/>
            <a:ext cx="5157787" cy="823912"/>
          </a:xfrm>
        </p:spPr>
        <p:txBody>
          <a:bodyPr bIns="18288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3830B7-FC4C-6856-73D5-E56465CCB5D8}"/>
              </a:ext>
            </a:extLst>
          </p:cNvPr>
          <p:cNvSpPr>
            <a:spLocks noGrp="1"/>
          </p:cNvSpPr>
          <p:nvPr>
            <p:ph sz="half" idx="2"/>
          </p:nvPr>
        </p:nvSpPr>
        <p:spPr>
          <a:xfrm>
            <a:off x="839788" y="2505075"/>
            <a:ext cx="5157787" cy="3319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8104D1-FE52-6F13-F01D-39D624628795}"/>
              </a:ext>
            </a:extLst>
          </p:cNvPr>
          <p:cNvSpPr>
            <a:spLocks noGrp="1"/>
          </p:cNvSpPr>
          <p:nvPr>
            <p:ph type="body" sz="quarter" idx="3"/>
          </p:nvPr>
        </p:nvSpPr>
        <p:spPr>
          <a:xfrm>
            <a:off x="6172200" y="1681163"/>
            <a:ext cx="5183188" cy="823912"/>
          </a:xfrm>
        </p:spPr>
        <p:txBody>
          <a:bodyPr bIns="18288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1207D9-327E-BCA8-EC78-F41295390F55}"/>
              </a:ext>
            </a:extLst>
          </p:cNvPr>
          <p:cNvSpPr>
            <a:spLocks noGrp="1"/>
          </p:cNvSpPr>
          <p:nvPr>
            <p:ph sz="quarter" idx="4"/>
          </p:nvPr>
        </p:nvSpPr>
        <p:spPr>
          <a:xfrm>
            <a:off x="6172200" y="2505075"/>
            <a:ext cx="5183188" cy="3319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5568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81C5-2DE0-4548-243B-629155A422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0449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477C0B70-C206-EC29-782C-0AFDA6E6C1CC}"/>
              </a:ext>
            </a:extLst>
          </p:cNvPr>
          <p:cNvSpPr>
            <a:spLocks noGrp="1"/>
          </p:cNvSpPr>
          <p:nvPr>
            <p:ph type="pic" sz="quarter" idx="10"/>
          </p:nvPr>
        </p:nvSpPr>
        <p:spPr>
          <a:xfrm>
            <a:off x="0" y="-1"/>
            <a:ext cx="6237962" cy="6150279"/>
          </a:xfrm>
          <a:custGeom>
            <a:avLst/>
            <a:gdLst>
              <a:gd name="connsiteX0" fmla="*/ 1 w 6430026"/>
              <a:gd name="connsiteY0" fmla="*/ 0 h 6150279"/>
              <a:gd name="connsiteX1" fmla="*/ 4423150 w 6430026"/>
              <a:gd name="connsiteY1" fmla="*/ 0 h 6150279"/>
              <a:gd name="connsiteX2" fmla="*/ 4423150 w 6430026"/>
              <a:gd name="connsiteY2" fmla="*/ 1 h 6150279"/>
              <a:gd name="connsiteX3" fmla="*/ 6095564 w 6430026"/>
              <a:gd name="connsiteY3" fmla="*/ 1 h 6150279"/>
              <a:gd name="connsiteX4" fmla="*/ 5996915 w 6430026"/>
              <a:gd name="connsiteY4" fmla="*/ 5958087 h 6150279"/>
              <a:gd name="connsiteX5" fmla="*/ 6095562 w 6430026"/>
              <a:gd name="connsiteY5" fmla="*/ 6150279 h 6150279"/>
              <a:gd name="connsiteX6" fmla="*/ 0 w 6430026"/>
              <a:gd name="connsiteY6" fmla="*/ 6150279 h 615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026" h="6150279">
                <a:moveTo>
                  <a:pt x="1" y="0"/>
                </a:moveTo>
                <a:lnTo>
                  <a:pt x="4423150" y="0"/>
                </a:lnTo>
                <a:lnTo>
                  <a:pt x="4423150" y="1"/>
                </a:lnTo>
                <a:lnTo>
                  <a:pt x="6095564" y="1"/>
                </a:lnTo>
                <a:cubicBezTo>
                  <a:pt x="7217969" y="1986030"/>
                  <a:pt x="5078385" y="3972058"/>
                  <a:pt x="5996915" y="5958087"/>
                </a:cubicBezTo>
                <a:lnTo>
                  <a:pt x="6095562" y="6150279"/>
                </a:lnTo>
                <a:lnTo>
                  <a:pt x="0" y="6150279"/>
                </a:lnTo>
                <a:close/>
              </a:path>
            </a:pathLst>
          </a:custGeom>
          <a:solidFill>
            <a:srgbClr val="D1E3F7"/>
          </a:solidFill>
        </p:spPr>
        <p:txBody>
          <a:bodyPr wrap="square">
            <a:noAutofit/>
          </a:bodyPr>
          <a:lstStyle/>
          <a:p>
            <a:endParaRPr lang="en-US" dirty="0"/>
          </a:p>
        </p:txBody>
      </p:sp>
      <p:sp>
        <p:nvSpPr>
          <p:cNvPr id="13" name="Rectangle 12">
            <a:extLst>
              <a:ext uri="{FF2B5EF4-FFF2-40B4-BE49-F238E27FC236}">
                <a16:creationId xmlns:a16="http://schemas.microsoft.com/office/drawing/2014/main" id="{096AB0F2-59E5-186E-B9DB-2266396B7F94}"/>
              </a:ext>
            </a:extLst>
          </p:cNvPr>
          <p:cNvSpPr/>
          <p:nvPr userDrawn="1"/>
        </p:nvSpPr>
        <p:spPr>
          <a:xfrm>
            <a:off x="8329808" y="0"/>
            <a:ext cx="3862192" cy="6150279"/>
          </a:xfrm>
          <a:prstGeom prst="rect">
            <a:avLst/>
          </a:prstGeom>
          <a:solidFill>
            <a:srgbClr val="41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1A252DE4-D6AB-3B6B-6CC6-4526EFAB3722}"/>
              </a:ext>
            </a:extLst>
          </p:cNvPr>
          <p:cNvSpPr>
            <a:spLocks noGrp="1"/>
          </p:cNvSpPr>
          <p:nvPr>
            <p:ph type="title"/>
          </p:nvPr>
        </p:nvSpPr>
        <p:spPr>
          <a:xfrm>
            <a:off x="6888491" y="374882"/>
            <a:ext cx="4885975" cy="1624476"/>
          </a:xfrm>
        </p:spPr>
        <p:txBody>
          <a:bodyPr bIns="457200" anchor="b"/>
          <a:lstStyle>
            <a:lvl1pPr>
              <a:defRPr sz="3200">
                <a:solidFill>
                  <a:schemeClr val="bg1"/>
                </a:solidFill>
              </a:defRPr>
            </a:lvl1pPr>
          </a:lstStyle>
          <a:p>
            <a:r>
              <a:rPr lang="en-US" dirty="0"/>
              <a:t>Click to edit Master title style</a:t>
            </a:r>
          </a:p>
        </p:txBody>
      </p:sp>
      <p:sp>
        <p:nvSpPr>
          <p:cNvPr id="2" name="Content Placeholder 2">
            <a:extLst>
              <a:ext uri="{FF2B5EF4-FFF2-40B4-BE49-F238E27FC236}">
                <a16:creationId xmlns:a16="http://schemas.microsoft.com/office/drawing/2014/main" id="{2D1C7E90-5909-6C3A-2A29-A537A10A8795}"/>
              </a:ext>
            </a:extLst>
          </p:cNvPr>
          <p:cNvSpPr>
            <a:spLocks noGrp="1"/>
          </p:cNvSpPr>
          <p:nvPr>
            <p:ph idx="1"/>
          </p:nvPr>
        </p:nvSpPr>
        <p:spPr>
          <a:xfrm>
            <a:off x="6888491" y="1999357"/>
            <a:ext cx="4885975" cy="3928831"/>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84850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94F00C-8819-FEB4-3361-286658ACCA8C}"/>
              </a:ext>
            </a:extLst>
          </p:cNvPr>
          <p:cNvSpPr>
            <a:spLocks noGrp="1" noRot="1" noMove="1" noResize="1" noEditPoints="1" noAdjustHandles="1" noChangeArrowheads="1" noChangeShapeType="1"/>
          </p:cNvSpPr>
          <p:nvPr userDrawn="1"/>
        </p:nvSpPr>
        <p:spPr>
          <a:xfrm>
            <a:off x="0" y="0"/>
            <a:ext cx="5183188" cy="6150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AEF276-CCC2-2DE3-C6A4-E0BD0033F831}"/>
              </a:ext>
            </a:extLst>
          </p:cNvPr>
          <p:cNvSpPr>
            <a:spLocks noGrp="1"/>
          </p:cNvSpPr>
          <p:nvPr>
            <p:ph type="title"/>
          </p:nvPr>
        </p:nvSpPr>
        <p:spPr>
          <a:xfrm>
            <a:off x="614320" y="0"/>
            <a:ext cx="3932237" cy="1600200"/>
          </a:xfrm>
        </p:spPr>
        <p:txBody>
          <a:bodyPr bIns="365760" anchor="b">
            <a:normAutofit/>
          </a:bodyPr>
          <a:lstStyle>
            <a:lvl1pPr>
              <a:defRPr sz="2400">
                <a:solidFill>
                  <a:srgbClr val="41009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874D93E-9FE3-B041-AAF3-58FD40DB29A5}"/>
              </a:ext>
            </a:extLst>
          </p:cNvPr>
          <p:cNvSpPr>
            <a:spLocks noGrp="1"/>
          </p:cNvSpPr>
          <p:nvPr>
            <p:ph idx="1"/>
          </p:nvPr>
        </p:nvSpPr>
        <p:spPr>
          <a:xfrm>
            <a:off x="625475" y="1600200"/>
            <a:ext cx="3932237" cy="4029075"/>
          </a:xfrm>
        </p:spPr>
        <p:txBody>
          <a:bodyPr/>
          <a:lstStyle>
            <a:lvl1pPr>
              <a:defRPr sz="2000">
                <a:solidFill>
                  <a:srgbClr val="410099"/>
                </a:solidFill>
              </a:defRPr>
            </a:lvl1pPr>
            <a:lvl2pPr>
              <a:defRPr sz="1800">
                <a:solidFill>
                  <a:srgbClr val="410099"/>
                </a:solidFill>
              </a:defRPr>
            </a:lvl2pPr>
            <a:lvl3pPr>
              <a:defRPr sz="1600">
                <a:solidFill>
                  <a:srgbClr val="410099"/>
                </a:solidFill>
              </a:defRPr>
            </a:lvl3pPr>
            <a:lvl4pPr>
              <a:defRPr sz="1400">
                <a:solidFill>
                  <a:srgbClr val="410099"/>
                </a:solidFill>
              </a:defRPr>
            </a:lvl4pPr>
            <a:lvl5pPr>
              <a:defRPr sz="1200">
                <a:solidFill>
                  <a:srgbClr val="410099"/>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80AA01C3-B4CA-8D0D-F786-E20DCCBC6F18}"/>
              </a:ext>
            </a:extLst>
          </p:cNvPr>
          <p:cNvSpPr>
            <a:spLocks noGrp="1"/>
          </p:cNvSpPr>
          <p:nvPr>
            <p:ph idx="10"/>
          </p:nvPr>
        </p:nvSpPr>
        <p:spPr>
          <a:xfrm>
            <a:off x="6175376" y="1139825"/>
            <a:ext cx="5332412" cy="4873625"/>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896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1AF85-2688-DE25-BFAE-6E9FE3004D6E}"/>
              </a:ext>
            </a:extLst>
          </p:cNvPr>
          <p:cNvSpPr>
            <a:spLocks noGrp="1" noRot="1" noMove="1" noResize="1" noEditPoints="1" noAdjustHandles="1" noChangeArrowheads="1" noChangeShapeType="1"/>
          </p:cNvSpPr>
          <p:nvPr userDrawn="1"/>
        </p:nvSpPr>
        <p:spPr>
          <a:xfrm>
            <a:off x="0" y="0"/>
            <a:ext cx="12192000" cy="6150279"/>
          </a:xfrm>
          <a:prstGeom prst="rect">
            <a:avLst/>
          </a:prstGeom>
          <a:solidFill>
            <a:srgbClr val="410099"/>
          </a:solidFill>
          <a:ln>
            <a:noFill/>
          </a:ln>
        </p:spPr>
        <p:style>
          <a:lnRef idx="2">
            <a:schemeClr val="accent1">
              <a:shade val="15000"/>
            </a:schemeClr>
          </a:lnRef>
          <a:fillRef idx="1">
            <a:schemeClr val="accent1"/>
          </a:fillRef>
          <a:effectRef idx="0">
            <a:schemeClr val="accent1"/>
          </a:effectRef>
          <a:fontRef idx="minor">
            <a:schemeClr val="lt1"/>
          </a:fontRef>
        </p:style>
        <p:txBody>
          <a:bodyPr bIns="548640" rtlCol="0" anchor="ctr"/>
          <a:lstStyle/>
          <a:p>
            <a:pPr algn="ctr"/>
            <a:endParaRPr lang="en-US" dirty="0"/>
          </a:p>
        </p:txBody>
      </p:sp>
      <p:sp>
        <p:nvSpPr>
          <p:cNvPr id="10" name="Title 1">
            <a:extLst>
              <a:ext uri="{FF2B5EF4-FFF2-40B4-BE49-F238E27FC236}">
                <a16:creationId xmlns:a16="http://schemas.microsoft.com/office/drawing/2014/main" id="{4E4DF199-DC21-8224-4116-47CFFE3739C5}"/>
              </a:ext>
            </a:extLst>
          </p:cNvPr>
          <p:cNvSpPr>
            <a:spLocks noGrp="1"/>
          </p:cNvSpPr>
          <p:nvPr>
            <p:ph type="title"/>
          </p:nvPr>
        </p:nvSpPr>
        <p:spPr>
          <a:xfrm>
            <a:off x="625476" y="449262"/>
            <a:ext cx="7867171" cy="1600200"/>
          </a:xfrm>
        </p:spPr>
        <p:txBody>
          <a:bodyPr bIns="548640" anchor="b"/>
          <a:lstStyle>
            <a:lvl1pPr>
              <a:defRPr sz="3200">
                <a:solidFill>
                  <a:schemeClr val="bg1"/>
                </a:solidFill>
              </a:defRPr>
            </a:lvl1pPr>
          </a:lstStyle>
          <a:p>
            <a:r>
              <a:rPr lang="en-US" dirty="0"/>
              <a:t>Click to edit Master title style</a:t>
            </a:r>
          </a:p>
        </p:txBody>
      </p:sp>
      <p:sp>
        <p:nvSpPr>
          <p:cNvPr id="12" name="Picture Placeholder 21">
            <a:extLst>
              <a:ext uri="{FF2B5EF4-FFF2-40B4-BE49-F238E27FC236}">
                <a16:creationId xmlns:a16="http://schemas.microsoft.com/office/drawing/2014/main" id="{A9A226DE-50FD-F175-C4CB-44FBFE27B64A}"/>
              </a:ext>
            </a:extLst>
          </p:cNvPr>
          <p:cNvSpPr>
            <a:spLocks noGrp="1"/>
          </p:cNvSpPr>
          <p:nvPr>
            <p:ph type="pic" sz="quarter" idx="10"/>
          </p:nvPr>
        </p:nvSpPr>
        <p:spPr>
          <a:xfrm flipH="1">
            <a:off x="8961121" y="0"/>
            <a:ext cx="3230879" cy="6150279"/>
          </a:xfrm>
          <a:custGeom>
            <a:avLst/>
            <a:gdLst>
              <a:gd name="connsiteX0" fmla="*/ 0 w 3428999"/>
              <a:gd name="connsiteY0" fmla="*/ 0 h 6857966"/>
              <a:gd name="connsiteX1" fmla="*/ 3428991 w 3428999"/>
              <a:gd name="connsiteY1" fmla="*/ 3421340 h 6857966"/>
              <a:gd name="connsiteX2" fmla="*/ 15320 w 3428999"/>
              <a:gd name="connsiteY2" fmla="*/ 6857966 h 6857966"/>
              <a:gd name="connsiteX3" fmla="*/ 0 w 3428999"/>
              <a:gd name="connsiteY3" fmla="*/ 3429000 h 6857966"/>
            </a:gdLst>
            <a:ahLst/>
            <a:cxnLst>
              <a:cxn ang="0">
                <a:pos x="connsiteX0" y="connsiteY0"/>
              </a:cxn>
              <a:cxn ang="0">
                <a:pos x="connsiteX1" y="connsiteY1"/>
              </a:cxn>
              <a:cxn ang="0">
                <a:pos x="connsiteX2" y="connsiteY2"/>
              </a:cxn>
              <a:cxn ang="0">
                <a:pos x="connsiteX3" y="connsiteY3"/>
              </a:cxn>
            </a:cxnLst>
            <a:rect l="l" t="t" r="r" b="b"/>
            <a:pathLst>
              <a:path w="3428999" h="6857966">
                <a:moveTo>
                  <a:pt x="0" y="0"/>
                </a:moveTo>
                <a:cubicBezTo>
                  <a:pt x="1890794" y="0"/>
                  <a:pt x="3424767" y="1530551"/>
                  <a:pt x="3428991" y="3421340"/>
                </a:cubicBezTo>
                <a:cubicBezTo>
                  <a:pt x="3433215" y="5312129"/>
                  <a:pt x="1906095" y="6849518"/>
                  <a:pt x="15320" y="6857966"/>
                </a:cubicBezTo>
                <a:lnTo>
                  <a:pt x="0" y="3429000"/>
                </a:lnTo>
                <a:close/>
              </a:path>
            </a:pathLst>
          </a:custGeom>
          <a:solidFill>
            <a:srgbClr val="D1E3F7"/>
          </a:solidFill>
        </p:spPr>
        <p:txBody>
          <a:bodyPr wrap="square">
            <a:noAutofit/>
          </a:bodyPr>
          <a:lstStyle/>
          <a:p>
            <a:endParaRPr lang="en-US"/>
          </a:p>
        </p:txBody>
      </p:sp>
      <p:sp>
        <p:nvSpPr>
          <p:cNvPr id="3" name="Content Placeholder 2">
            <a:extLst>
              <a:ext uri="{FF2B5EF4-FFF2-40B4-BE49-F238E27FC236}">
                <a16:creationId xmlns:a16="http://schemas.microsoft.com/office/drawing/2014/main" id="{FDCA9202-931C-B80C-5431-326B41925915}"/>
              </a:ext>
            </a:extLst>
          </p:cNvPr>
          <p:cNvSpPr>
            <a:spLocks noGrp="1"/>
          </p:cNvSpPr>
          <p:nvPr>
            <p:ph idx="11"/>
          </p:nvPr>
        </p:nvSpPr>
        <p:spPr>
          <a:xfrm>
            <a:off x="625475" y="2070011"/>
            <a:ext cx="7867171" cy="376571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5643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F975-2EDE-EED4-6048-B323CC4A8D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228346-EBC2-996A-A9F8-6FF13BE27C21}"/>
              </a:ext>
            </a:extLst>
          </p:cNvPr>
          <p:cNvSpPr>
            <a:spLocks noGrp="1"/>
          </p:cNvSpPr>
          <p:nvPr>
            <p:ph type="body" orient="vert" idx="1"/>
          </p:nvPr>
        </p:nvSpPr>
        <p:spPr>
          <a:xfrm>
            <a:off x="838200" y="1825625"/>
            <a:ext cx="10515600" cy="40616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4911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CB353E-6590-2BAC-A71D-493EDA571BC1}"/>
              </a:ext>
            </a:extLst>
          </p:cNvPr>
          <p:cNvSpPr>
            <a:spLocks noGrp="1"/>
          </p:cNvSpPr>
          <p:nvPr>
            <p:ph type="title" orient="vert"/>
          </p:nvPr>
        </p:nvSpPr>
        <p:spPr>
          <a:xfrm>
            <a:off x="8724900" y="365125"/>
            <a:ext cx="2628900" cy="548453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EDB35E-7391-A6CB-26A4-0C69B3C514E2}"/>
              </a:ext>
            </a:extLst>
          </p:cNvPr>
          <p:cNvSpPr>
            <a:spLocks noGrp="1"/>
          </p:cNvSpPr>
          <p:nvPr>
            <p:ph type="body" orient="vert" idx="1"/>
          </p:nvPr>
        </p:nvSpPr>
        <p:spPr>
          <a:xfrm>
            <a:off x="838200" y="365125"/>
            <a:ext cx="7734300" cy="54845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915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8D542-A0AD-D981-770B-46B1250DF786}"/>
              </a:ext>
            </a:extLst>
          </p:cNvPr>
          <p:cNvSpPr>
            <a:spLocks noGrp="1"/>
          </p:cNvSpPr>
          <p:nvPr>
            <p:ph type="title"/>
          </p:nvPr>
        </p:nvSpPr>
        <p:spPr>
          <a:xfrm>
            <a:off x="838200" y="895546"/>
            <a:ext cx="10515600" cy="2852737"/>
          </a:xfrm>
        </p:spPr>
        <p:txBody>
          <a:bodyPr anchor="b">
            <a:normAutofit/>
          </a:bodyPr>
          <a:lstStyle>
            <a:lvl1pPr>
              <a:defRPr sz="4400"/>
            </a:lvl1pPr>
          </a:lstStyle>
          <a:p>
            <a:r>
              <a:rPr lang="en-US" dirty="0"/>
              <a:t>Click to edit Master title style</a:t>
            </a:r>
          </a:p>
        </p:txBody>
      </p:sp>
    </p:spTree>
    <p:extLst>
      <p:ext uri="{BB962C8B-B14F-4D97-AF65-F5344CB8AC3E}">
        <p14:creationId xmlns:p14="http://schemas.microsoft.com/office/powerpoint/2010/main" val="3526090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8011-D515-B5F3-D58C-42FEE5A1B0CA}"/>
              </a:ext>
            </a:extLst>
          </p:cNvPr>
          <p:cNvSpPr>
            <a:spLocks noGrp="1"/>
          </p:cNvSpPr>
          <p:nvPr>
            <p:ph type="ctrTitle"/>
          </p:nvPr>
        </p:nvSpPr>
        <p:spPr>
          <a:xfrm>
            <a:off x="1524000" y="1122363"/>
            <a:ext cx="9144000" cy="2387600"/>
          </a:xfrm>
        </p:spPr>
        <p:txBody>
          <a:bodyPr anchor="b">
            <a:norm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5AF5FBD6-320A-B0DC-2E7E-7687A9834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127072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75CF-F3C0-CAE9-E6FD-2B34569092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7F55E0-3AEF-902E-3693-F5F4A0C28888}"/>
              </a:ext>
            </a:extLst>
          </p:cNvPr>
          <p:cNvSpPr>
            <a:spLocks noGrp="1"/>
          </p:cNvSpPr>
          <p:nvPr>
            <p:ph idx="1"/>
          </p:nvPr>
        </p:nvSpPr>
        <p:spPr>
          <a:xfrm>
            <a:off x="838200" y="1825625"/>
            <a:ext cx="10515600" cy="40616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900322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8B5F-CA89-5FDE-AFE4-05764DF602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CB1C0A-208C-1943-1A02-91274FDC7D8F}"/>
              </a:ext>
            </a:extLst>
          </p:cNvPr>
          <p:cNvSpPr>
            <a:spLocks noGrp="1"/>
          </p:cNvSpPr>
          <p:nvPr>
            <p:ph sz="half" idx="1"/>
          </p:nvPr>
        </p:nvSpPr>
        <p:spPr>
          <a:xfrm>
            <a:off x="838200" y="1825625"/>
            <a:ext cx="5181600" cy="40616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D60ACA-90D5-F623-1448-A4B56135A48F}"/>
              </a:ext>
            </a:extLst>
          </p:cNvPr>
          <p:cNvSpPr>
            <a:spLocks noGrp="1"/>
          </p:cNvSpPr>
          <p:nvPr>
            <p:ph sz="half" idx="2"/>
          </p:nvPr>
        </p:nvSpPr>
        <p:spPr>
          <a:xfrm>
            <a:off x="6172200" y="1825625"/>
            <a:ext cx="5181600" cy="40616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3217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93EF-DEFD-F818-AFA9-768E14B2D0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F6B3CA-A8F1-7806-AF4A-3D5B9BA3182E}"/>
              </a:ext>
            </a:extLst>
          </p:cNvPr>
          <p:cNvSpPr>
            <a:spLocks noGrp="1"/>
          </p:cNvSpPr>
          <p:nvPr>
            <p:ph type="body" idx="1"/>
          </p:nvPr>
        </p:nvSpPr>
        <p:spPr>
          <a:xfrm>
            <a:off x="839788" y="1681163"/>
            <a:ext cx="5157787" cy="823912"/>
          </a:xfrm>
        </p:spPr>
        <p:txBody>
          <a:bodyPr bIns="18288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3830B7-FC4C-6856-73D5-E56465CCB5D8}"/>
              </a:ext>
            </a:extLst>
          </p:cNvPr>
          <p:cNvSpPr>
            <a:spLocks noGrp="1"/>
          </p:cNvSpPr>
          <p:nvPr>
            <p:ph sz="half" idx="2"/>
          </p:nvPr>
        </p:nvSpPr>
        <p:spPr>
          <a:xfrm>
            <a:off x="839788" y="2505075"/>
            <a:ext cx="5157787" cy="3319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8104D1-FE52-6F13-F01D-39D624628795}"/>
              </a:ext>
            </a:extLst>
          </p:cNvPr>
          <p:cNvSpPr>
            <a:spLocks noGrp="1"/>
          </p:cNvSpPr>
          <p:nvPr>
            <p:ph type="body" sz="quarter" idx="3"/>
          </p:nvPr>
        </p:nvSpPr>
        <p:spPr>
          <a:xfrm>
            <a:off x="6172200" y="1681163"/>
            <a:ext cx="5183188" cy="823912"/>
          </a:xfrm>
        </p:spPr>
        <p:txBody>
          <a:bodyPr bIns="18288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1207D9-327E-BCA8-EC78-F41295390F55}"/>
              </a:ext>
            </a:extLst>
          </p:cNvPr>
          <p:cNvSpPr>
            <a:spLocks noGrp="1"/>
          </p:cNvSpPr>
          <p:nvPr>
            <p:ph sz="quarter" idx="4"/>
          </p:nvPr>
        </p:nvSpPr>
        <p:spPr>
          <a:xfrm>
            <a:off x="6172200" y="2505075"/>
            <a:ext cx="5183188" cy="3319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3456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81C5-2DE0-4548-243B-629155A422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5523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477C0B70-C206-EC29-782C-0AFDA6E6C1CC}"/>
              </a:ext>
            </a:extLst>
          </p:cNvPr>
          <p:cNvSpPr>
            <a:spLocks noGrp="1"/>
          </p:cNvSpPr>
          <p:nvPr>
            <p:ph type="pic" sz="quarter" idx="10"/>
          </p:nvPr>
        </p:nvSpPr>
        <p:spPr>
          <a:xfrm>
            <a:off x="0" y="-1"/>
            <a:ext cx="6237962" cy="6150279"/>
          </a:xfrm>
          <a:custGeom>
            <a:avLst/>
            <a:gdLst>
              <a:gd name="connsiteX0" fmla="*/ 1 w 6430026"/>
              <a:gd name="connsiteY0" fmla="*/ 0 h 6150279"/>
              <a:gd name="connsiteX1" fmla="*/ 4423150 w 6430026"/>
              <a:gd name="connsiteY1" fmla="*/ 0 h 6150279"/>
              <a:gd name="connsiteX2" fmla="*/ 4423150 w 6430026"/>
              <a:gd name="connsiteY2" fmla="*/ 1 h 6150279"/>
              <a:gd name="connsiteX3" fmla="*/ 6095564 w 6430026"/>
              <a:gd name="connsiteY3" fmla="*/ 1 h 6150279"/>
              <a:gd name="connsiteX4" fmla="*/ 5996915 w 6430026"/>
              <a:gd name="connsiteY4" fmla="*/ 5958087 h 6150279"/>
              <a:gd name="connsiteX5" fmla="*/ 6095562 w 6430026"/>
              <a:gd name="connsiteY5" fmla="*/ 6150279 h 6150279"/>
              <a:gd name="connsiteX6" fmla="*/ 0 w 6430026"/>
              <a:gd name="connsiteY6" fmla="*/ 6150279 h 615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026" h="6150279">
                <a:moveTo>
                  <a:pt x="1" y="0"/>
                </a:moveTo>
                <a:lnTo>
                  <a:pt x="4423150" y="0"/>
                </a:lnTo>
                <a:lnTo>
                  <a:pt x="4423150" y="1"/>
                </a:lnTo>
                <a:lnTo>
                  <a:pt x="6095564" y="1"/>
                </a:lnTo>
                <a:cubicBezTo>
                  <a:pt x="7217969" y="1986030"/>
                  <a:pt x="5078385" y="3972058"/>
                  <a:pt x="5996915" y="5958087"/>
                </a:cubicBezTo>
                <a:lnTo>
                  <a:pt x="6095562" y="6150279"/>
                </a:lnTo>
                <a:lnTo>
                  <a:pt x="0" y="6150279"/>
                </a:lnTo>
                <a:close/>
              </a:path>
            </a:pathLst>
          </a:custGeom>
          <a:solidFill>
            <a:srgbClr val="D1E3F7"/>
          </a:solidFill>
        </p:spPr>
        <p:txBody>
          <a:bodyPr wrap="square">
            <a:noAutofit/>
          </a:bodyPr>
          <a:lstStyle/>
          <a:p>
            <a:endParaRPr lang="en-US" dirty="0"/>
          </a:p>
        </p:txBody>
      </p:sp>
      <p:sp>
        <p:nvSpPr>
          <p:cNvPr id="13" name="Rectangle 12">
            <a:extLst>
              <a:ext uri="{FF2B5EF4-FFF2-40B4-BE49-F238E27FC236}">
                <a16:creationId xmlns:a16="http://schemas.microsoft.com/office/drawing/2014/main" id="{096AB0F2-59E5-186E-B9DB-2266396B7F94}"/>
              </a:ext>
            </a:extLst>
          </p:cNvPr>
          <p:cNvSpPr/>
          <p:nvPr userDrawn="1"/>
        </p:nvSpPr>
        <p:spPr>
          <a:xfrm>
            <a:off x="8329808" y="0"/>
            <a:ext cx="3862192" cy="6150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1A252DE4-D6AB-3B6B-6CC6-4526EFAB3722}"/>
              </a:ext>
            </a:extLst>
          </p:cNvPr>
          <p:cNvSpPr>
            <a:spLocks noGrp="1"/>
          </p:cNvSpPr>
          <p:nvPr>
            <p:ph type="title"/>
          </p:nvPr>
        </p:nvSpPr>
        <p:spPr>
          <a:xfrm>
            <a:off x="6888491" y="374882"/>
            <a:ext cx="4885975" cy="1624476"/>
          </a:xfrm>
        </p:spPr>
        <p:txBody>
          <a:bodyPr bIns="548640" anchor="b"/>
          <a:lstStyle>
            <a:lvl1pPr>
              <a:defRPr sz="3200">
                <a:solidFill>
                  <a:srgbClr val="410099"/>
                </a:solidFill>
              </a:defRPr>
            </a:lvl1pPr>
          </a:lstStyle>
          <a:p>
            <a:r>
              <a:rPr lang="en-US" dirty="0"/>
              <a:t>Click to edit Master title style</a:t>
            </a:r>
          </a:p>
        </p:txBody>
      </p:sp>
      <p:sp>
        <p:nvSpPr>
          <p:cNvPr id="2" name="Content Placeholder 2">
            <a:extLst>
              <a:ext uri="{FF2B5EF4-FFF2-40B4-BE49-F238E27FC236}">
                <a16:creationId xmlns:a16="http://schemas.microsoft.com/office/drawing/2014/main" id="{2D1C7E90-5909-6C3A-2A29-A537A10A8795}"/>
              </a:ext>
            </a:extLst>
          </p:cNvPr>
          <p:cNvSpPr>
            <a:spLocks noGrp="1"/>
          </p:cNvSpPr>
          <p:nvPr>
            <p:ph idx="1"/>
          </p:nvPr>
        </p:nvSpPr>
        <p:spPr>
          <a:xfrm>
            <a:off x="6888491" y="1999357"/>
            <a:ext cx="4885975" cy="3928831"/>
          </a:xfrm>
        </p:spPr>
        <p:txBody>
          <a:bodyPr/>
          <a:lstStyle>
            <a:lvl1pPr>
              <a:defRPr sz="2000">
                <a:solidFill>
                  <a:srgbClr val="410099"/>
                </a:solidFill>
              </a:defRPr>
            </a:lvl1pPr>
            <a:lvl2pPr>
              <a:defRPr sz="1800">
                <a:solidFill>
                  <a:srgbClr val="410099"/>
                </a:solidFill>
              </a:defRPr>
            </a:lvl2pPr>
            <a:lvl3pPr>
              <a:defRPr sz="1600">
                <a:solidFill>
                  <a:srgbClr val="410099"/>
                </a:solidFill>
              </a:defRPr>
            </a:lvl3pPr>
            <a:lvl4pPr>
              <a:defRPr sz="1400">
                <a:solidFill>
                  <a:srgbClr val="410099"/>
                </a:solidFill>
              </a:defRPr>
            </a:lvl4pPr>
            <a:lvl5pPr>
              <a:defRPr sz="1200">
                <a:solidFill>
                  <a:srgbClr val="410099"/>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20641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94F00C-8819-FEB4-3361-286658ACCA8C}"/>
              </a:ext>
            </a:extLst>
          </p:cNvPr>
          <p:cNvSpPr>
            <a:spLocks noGrp="1" noRot="1" noMove="1" noResize="1" noEditPoints="1" noAdjustHandles="1" noChangeArrowheads="1" noChangeShapeType="1"/>
          </p:cNvSpPr>
          <p:nvPr userDrawn="1"/>
        </p:nvSpPr>
        <p:spPr>
          <a:xfrm>
            <a:off x="0" y="0"/>
            <a:ext cx="5183188" cy="6150279"/>
          </a:xfrm>
          <a:prstGeom prst="rect">
            <a:avLst/>
          </a:prstGeom>
          <a:solidFill>
            <a:srgbClr val="410099"/>
          </a:solidFill>
          <a:ln>
            <a:noFill/>
          </a:ln>
        </p:spPr>
        <p:style>
          <a:lnRef idx="2">
            <a:schemeClr val="accent1">
              <a:shade val="15000"/>
            </a:schemeClr>
          </a:lnRef>
          <a:fillRef idx="1">
            <a:schemeClr val="accent1"/>
          </a:fillRef>
          <a:effectRef idx="0">
            <a:schemeClr val="accent1"/>
          </a:effectRef>
          <a:fontRef idx="minor">
            <a:schemeClr val="lt1"/>
          </a:fontRef>
        </p:style>
        <p:txBody>
          <a:bodyPr bIns="457200" rtlCol="0" anchor="ctr"/>
          <a:lstStyle/>
          <a:p>
            <a:pPr algn="ctr"/>
            <a:endParaRPr lang="en-US" dirty="0"/>
          </a:p>
        </p:txBody>
      </p:sp>
      <p:sp>
        <p:nvSpPr>
          <p:cNvPr id="2" name="Title 1">
            <a:extLst>
              <a:ext uri="{FF2B5EF4-FFF2-40B4-BE49-F238E27FC236}">
                <a16:creationId xmlns:a16="http://schemas.microsoft.com/office/drawing/2014/main" id="{5DAEF276-CCC2-2DE3-C6A4-E0BD0033F831}"/>
              </a:ext>
            </a:extLst>
          </p:cNvPr>
          <p:cNvSpPr>
            <a:spLocks noGrp="1"/>
          </p:cNvSpPr>
          <p:nvPr>
            <p:ph type="title"/>
          </p:nvPr>
        </p:nvSpPr>
        <p:spPr>
          <a:xfrm>
            <a:off x="614320" y="0"/>
            <a:ext cx="3932237" cy="1600200"/>
          </a:xfrm>
        </p:spPr>
        <p:txBody>
          <a:bodyPr bIns="365760" anchor="b">
            <a:normAutofit/>
          </a:bodyPr>
          <a:lstStyle>
            <a:lvl1pPr>
              <a:defRPr sz="24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874D93E-9FE3-B041-AAF3-58FD40DB29A5}"/>
              </a:ext>
            </a:extLst>
          </p:cNvPr>
          <p:cNvSpPr>
            <a:spLocks noGrp="1"/>
          </p:cNvSpPr>
          <p:nvPr>
            <p:ph idx="1"/>
          </p:nvPr>
        </p:nvSpPr>
        <p:spPr>
          <a:xfrm>
            <a:off x="625475" y="1600200"/>
            <a:ext cx="3932237" cy="4029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80AA01C3-B4CA-8D0D-F786-E20DCCBC6F18}"/>
              </a:ext>
            </a:extLst>
          </p:cNvPr>
          <p:cNvSpPr>
            <a:spLocks noGrp="1"/>
          </p:cNvSpPr>
          <p:nvPr>
            <p:ph idx="10"/>
          </p:nvPr>
        </p:nvSpPr>
        <p:spPr>
          <a:xfrm>
            <a:off x="6175376" y="1139825"/>
            <a:ext cx="5332412" cy="4873625"/>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6471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1AF85-2688-DE25-BFAE-6E9FE3004D6E}"/>
              </a:ext>
            </a:extLst>
          </p:cNvPr>
          <p:cNvSpPr>
            <a:spLocks noGrp="1" noRot="1" noMove="1" noResize="1" noEditPoints="1" noAdjustHandles="1" noChangeArrowheads="1" noChangeShapeType="1"/>
          </p:cNvSpPr>
          <p:nvPr userDrawn="1"/>
        </p:nvSpPr>
        <p:spPr>
          <a:xfrm>
            <a:off x="0" y="0"/>
            <a:ext cx="12192000" cy="6150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4E4DF199-DC21-8224-4116-47CFFE3739C5}"/>
              </a:ext>
            </a:extLst>
          </p:cNvPr>
          <p:cNvSpPr>
            <a:spLocks noGrp="1"/>
          </p:cNvSpPr>
          <p:nvPr>
            <p:ph type="title"/>
          </p:nvPr>
        </p:nvSpPr>
        <p:spPr>
          <a:xfrm>
            <a:off x="625476" y="449262"/>
            <a:ext cx="7867171" cy="1600200"/>
          </a:xfrm>
        </p:spPr>
        <p:txBody>
          <a:bodyPr bIns="365760" anchor="b"/>
          <a:lstStyle>
            <a:lvl1pPr>
              <a:defRPr sz="3200">
                <a:solidFill>
                  <a:srgbClr val="410099"/>
                </a:solidFill>
              </a:defRPr>
            </a:lvl1pPr>
          </a:lstStyle>
          <a:p>
            <a:r>
              <a:rPr lang="en-US" dirty="0"/>
              <a:t>Click to edit Master title style</a:t>
            </a:r>
          </a:p>
        </p:txBody>
      </p:sp>
      <p:sp>
        <p:nvSpPr>
          <p:cNvPr id="12" name="Picture Placeholder 21">
            <a:extLst>
              <a:ext uri="{FF2B5EF4-FFF2-40B4-BE49-F238E27FC236}">
                <a16:creationId xmlns:a16="http://schemas.microsoft.com/office/drawing/2014/main" id="{A9A226DE-50FD-F175-C4CB-44FBFE27B64A}"/>
              </a:ext>
            </a:extLst>
          </p:cNvPr>
          <p:cNvSpPr>
            <a:spLocks noGrp="1"/>
          </p:cNvSpPr>
          <p:nvPr>
            <p:ph type="pic" sz="quarter" idx="10"/>
          </p:nvPr>
        </p:nvSpPr>
        <p:spPr>
          <a:xfrm flipH="1">
            <a:off x="8961121" y="0"/>
            <a:ext cx="3230879" cy="6150279"/>
          </a:xfrm>
          <a:custGeom>
            <a:avLst/>
            <a:gdLst>
              <a:gd name="connsiteX0" fmla="*/ 0 w 3428999"/>
              <a:gd name="connsiteY0" fmla="*/ 0 h 6857966"/>
              <a:gd name="connsiteX1" fmla="*/ 3428991 w 3428999"/>
              <a:gd name="connsiteY1" fmla="*/ 3421340 h 6857966"/>
              <a:gd name="connsiteX2" fmla="*/ 15320 w 3428999"/>
              <a:gd name="connsiteY2" fmla="*/ 6857966 h 6857966"/>
              <a:gd name="connsiteX3" fmla="*/ 0 w 3428999"/>
              <a:gd name="connsiteY3" fmla="*/ 3429000 h 6857966"/>
            </a:gdLst>
            <a:ahLst/>
            <a:cxnLst>
              <a:cxn ang="0">
                <a:pos x="connsiteX0" y="connsiteY0"/>
              </a:cxn>
              <a:cxn ang="0">
                <a:pos x="connsiteX1" y="connsiteY1"/>
              </a:cxn>
              <a:cxn ang="0">
                <a:pos x="connsiteX2" y="connsiteY2"/>
              </a:cxn>
              <a:cxn ang="0">
                <a:pos x="connsiteX3" y="connsiteY3"/>
              </a:cxn>
            </a:cxnLst>
            <a:rect l="l" t="t" r="r" b="b"/>
            <a:pathLst>
              <a:path w="3428999" h="6857966">
                <a:moveTo>
                  <a:pt x="0" y="0"/>
                </a:moveTo>
                <a:cubicBezTo>
                  <a:pt x="1890794" y="0"/>
                  <a:pt x="3424767" y="1530551"/>
                  <a:pt x="3428991" y="3421340"/>
                </a:cubicBezTo>
                <a:cubicBezTo>
                  <a:pt x="3433215" y="5312129"/>
                  <a:pt x="1906095" y="6849518"/>
                  <a:pt x="15320" y="6857966"/>
                </a:cubicBezTo>
                <a:lnTo>
                  <a:pt x="0" y="3429000"/>
                </a:lnTo>
                <a:close/>
              </a:path>
            </a:pathLst>
          </a:custGeom>
          <a:solidFill>
            <a:srgbClr val="D1E3F7"/>
          </a:solidFill>
        </p:spPr>
        <p:txBody>
          <a:bodyPr wrap="square">
            <a:noAutofit/>
          </a:bodyPr>
          <a:lstStyle/>
          <a:p>
            <a:endParaRPr lang="en-US"/>
          </a:p>
        </p:txBody>
      </p:sp>
      <p:sp>
        <p:nvSpPr>
          <p:cNvPr id="3" name="Content Placeholder 2">
            <a:extLst>
              <a:ext uri="{FF2B5EF4-FFF2-40B4-BE49-F238E27FC236}">
                <a16:creationId xmlns:a16="http://schemas.microsoft.com/office/drawing/2014/main" id="{FDCA9202-931C-B80C-5431-326B41925915}"/>
              </a:ext>
            </a:extLst>
          </p:cNvPr>
          <p:cNvSpPr>
            <a:spLocks noGrp="1"/>
          </p:cNvSpPr>
          <p:nvPr>
            <p:ph idx="11"/>
          </p:nvPr>
        </p:nvSpPr>
        <p:spPr>
          <a:xfrm>
            <a:off x="625475" y="2070011"/>
            <a:ext cx="7867171" cy="376571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5171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F975-2EDE-EED4-6048-B323CC4A8D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228346-EBC2-996A-A9F8-6FF13BE27C21}"/>
              </a:ext>
            </a:extLst>
          </p:cNvPr>
          <p:cNvSpPr>
            <a:spLocks noGrp="1"/>
          </p:cNvSpPr>
          <p:nvPr>
            <p:ph type="body" orient="vert" idx="1"/>
          </p:nvPr>
        </p:nvSpPr>
        <p:spPr>
          <a:xfrm>
            <a:off x="838200" y="1825625"/>
            <a:ext cx="10515600" cy="40616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6253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CB353E-6590-2BAC-A71D-493EDA571BC1}"/>
              </a:ext>
            </a:extLst>
          </p:cNvPr>
          <p:cNvSpPr>
            <a:spLocks noGrp="1"/>
          </p:cNvSpPr>
          <p:nvPr>
            <p:ph type="title" orient="vert"/>
          </p:nvPr>
        </p:nvSpPr>
        <p:spPr>
          <a:xfrm>
            <a:off x="8724900" y="365125"/>
            <a:ext cx="2628900" cy="548453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EDB35E-7391-A6CB-26A4-0C69B3C514E2}"/>
              </a:ext>
            </a:extLst>
          </p:cNvPr>
          <p:cNvSpPr>
            <a:spLocks noGrp="1"/>
          </p:cNvSpPr>
          <p:nvPr>
            <p:ph type="body" orient="vert" idx="1"/>
          </p:nvPr>
        </p:nvSpPr>
        <p:spPr>
          <a:xfrm>
            <a:off x="838200" y="365125"/>
            <a:ext cx="7734300" cy="54845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5399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8D542-A0AD-D981-770B-46B1250DF786}"/>
              </a:ext>
            </a:extLst>
          </p:cNvPr>
          <p:cNvSpPr>
            <a:spLocks noGrp="1"/>
          </p:cNvSpPr>
          <p:nvPr>
            <p:ph type="title"/>
          </p:nvPr>
        </p:nvSpPr>
        <p:spPr>
          <a:xfrm>
            <a:off x="838200" y="895546"/>
            <a:ext cx="10515600" cy="2852737"/>
          </a:xfrm>
        </p:spPr>
        <p:txBody>
          <a:bodyPr anchor="b">
            <a:normAutofit/>
          </a:bodyPr>
          <a:lstStyle>
            <a:lvl1pPr>
              <a:defRPr sz="4400"/>
            </a:lvl1pPr>
          </a:lstStyle>
          <a:p>
            <a:r>
              <a:rPr lang="en-US" dirty="0"/>
              <a:t>Click to edit Master title style</a:t>
            </a:r>
          </a:p>
        </p:txBody>
      </p:sp>
    </p:spTree>
    <p:extLst>
      <p:ext uri="{BB962C8B-B14F-4D97-AF65-F5344CB8AC3E}">
        <p14:creationId xmlns:p14="http://schemas.microsoft.com/office/powerpoint/2010/main" val="1932503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8011-D515-B5F3-D58C-42FEE5A1B0CA}"/>
              </a:ext>
            </a:extLst>
          </p:cNvPr>
          <p:cNvSpPr>
            <a:spLocks noGrp="1"/>
          </p:cNvSpPr>
          <p:nvPr>
            <p:ph type="ctrTitle"/>
          </p:nvPr>
        </p:nvSpPr>
        <p:spPr>
          <a:xfrm>
            <a:off x="1524000" y="1122363"/>
            <a:ext cx="9144000" cy="2387600"/>
          </a:xfrm>
        </p:spPr>
        <p:txBody>
          <a:bodyPr anchor="b">
            <a:norm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5AF5FBD6-320A-B0DC-2E7E-7687A98349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631923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75CF-F3C0-CAE9-E6FD-2B34569092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7F55E0-3AEF-902E-3693-F5F4A0C28888}"/>
              </a:ext>
            </a:extLst>
          </p:cNvPr>
          <p:cNvSpPr>
            <a:spLocks noGrp="1"/>
          </p:cNvSpPr>
          <p:nvPr>
            <p:ph idx="1"/>
          </p:nvPr>
        </p:nvSpPr>
        <p:spPr>
          <a:xfrm>
            <a:off x="838200" y="1825625"/>
            <a:ext cx="10515600" cy="40616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5708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8B5F-CA89-5FDE-AFE4-05764DF602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CB1C0A-208C-1943-1A02-91274FDC7D8F}"/>
              </a:ext>
            </a:extLst>
          </p:cNvPr>
          <p:cNvSpPr>
            <a:spLocks noGrp="1"/>
          </p:cNvSpPr>
          <p:nvPr>
            <p:ph sz="half" idx="1"/>
          </p:nvPr>
        </p:nvSpPr>
        <p:spPr>
          <a:xfrm>
            <a:off x="838200" y="1825625"/>
            <a:ext cx="5181600" cy="40616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D60ACA-90D5-F623-1448-A4B56135A48F}"/>
              </a:ext>
            </a:extLst>
          </p:cNvPr>
          <p:cNvSpPr>
            <a:spLocks noGrp="1"/>
          </p:cNvSpPr>
          <p:nvPr>
            <p:ph sz="half" idx="2"/>
          </p:nvPr>
        </p:nvSpPr>
        <p:spPr>
          <a:xfrm>
            <a:off x="6172200" y="1825625"/>
            <a:ext cx="5181600" cy="40616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1627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93EF-DEFD-F818-AFA9-768E14B2D0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F6B3CA-A8F1-7806-AF4A-3D5B9BA3182E}"/>
              </a:ext>
            </a:extLst>
          </p:cNvPr>
          <p:cNvSpPr>
            <a:spLocks noGrp="1"/>
          </p:cNvSpPr>
          <p:nvPr>
            <p:ph type="body" idx="1"/>
          </p:nvPr>
        </p:nvSpPr>
        <p:spPr>
          <a:xfrm>
            <a:off x="839788" y="1681163"/>
            <a:ext cx="5157787" cy="823912"/>
          </a:xfrm>
        </p:spPr>
        <p:txBody>
          <a:bodyPr bIns="18288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3830B7-FC4C-6856-73D5-E56465CCB5D8}"/>
              </a:ext>
            </a:extLst>
          </p:cNvPr>
          <p:cNvSpPr>
            <a:spLocks noGrp="1"/>
          </p:cNvSpPr>
          <p:nvPr>
            <p:ph sz="half" idx="2"/>
          </p:nvPr>
        </p:nvSpPr>
        <p:spPr>
          <a:xfrm>
            <a:off x="839788" y="2505075"/>
            <a:ext cx="5157787" cy="3319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8104D1-FE52-6F13-F01D-39D624628795}"/>
              </a:ext>
            </a:extLst>
          </p:cNvPr>
          <p:cNvSpPr>
            <a:spLocks noGrp="1"/>
          </p:cNvSpPr>
          <p:nvPr>
            <p:ph type="body" sz="quarter" idx="3"/>
          </p:nvPr>
        </p:nvSpPr>
        <p:spPr>
          <a:xfrm>
            <a:off x="6172200" y="1681163"/>
            <a:ext cx="5183188" cy="823912"/>
          </a:xfrm>
        </p:spPr>
        <p:txBody>
          <a:bodyPr bIns="18288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1207D9-327E-BCA8-EC78-F41295390F55}"/>
              </a:ext>
            </a:extLst>
          </p:cNvPr>
          <p:cNvSpPr>
            <a:spLocks noGrp="1"/>
          </p:cNvSpPr>
          <p:nvPr>
            <p:ph sz="quarter" idx="4"/>
          </p:nvPr>
        </p:nvSpPr>
        <p:spPr>
          <a:xfrm>
            <a:off x="6172200" y="2505075"/>
            <a:ext cx="5183188" cy="3319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2701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81C5-2DE0-4548-243B-629155A422D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342017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477C0B70-C206-EC29-782C-0AFDA6E6C1CC}"/>
              </a:ext>
            </a:extLst>
          </p:cNvPr>
          <p:cNvSpPr>
            <a:spLocks noGrp="1"/>
          </p:cNvSpPr>
          <p:nvPr>
            <p:ph type="pic" sz="quarter" idx="10"/>
          </p:nvPr>
        </p:nvSpPr>
        <p:spPr>
          <a:xfrm>
            <a:off x="0" y="-1"/>
            <a:ext cx="6237962" cy="6150279"/>
          </a:xfrm>
          <a:custGeom>
            <a:avLst/>
            <a:gdLst>
              <a:gd name="connsiteX0" fmla="*/ 1 w 6430026"/>
              <a:gd name="connsiteY0" fmla="*/ 0 h 6150279"/>
              <a:gd name="connsiteX1" fmla="*/ 4423150 w 6430026"/>
              <a:gd name="connsiteY1" fmla="*/ 0 h 6150279"/>
              <a:gd name="connsiteX2" fmla="*/ 4423150 w 6430026"/>
              <a:gd name="connsiteY2" fmla="*/ 1 h 6150279"/>
              <a:gd name="connsiteX3" fmla="*/ 6095564 w 6430026"/>
              <a:gd name="connsiteY3" fmla="*/ 1 h 6150279"/>
              <a:gd name="connsiteX4" fmla="*/ 5996915 w 6430026"/>
              <a:gd name="connsiteY4" fmla="*/ 5958087 h 6150279"/>
              <a:gd name="connsiteX5" fmla="*/ 6095562 w 6430026"/>
              <a:gd name="connsiteY5" fmla="*/ 6150279 h 6150279"/>
              <a:gd name="connsiteX6" fmla="*/ 0 w 6430026"/>
              <a:gd name="connsiteY6" fmla="*/ 6150279 h 615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026" h="6150279">
                <a:moveTo>
                  <a:pt x="1" y="0"/>
                </a:moveTo>
                <a:lnTo>
                  <a:pt x="4423150" y="0"/>
                </a:lnTo>
                <a:lnTo>
                  <a:pt x="4423150" y="1"/>
                </a:lnTo>
                <a:lnTo>
                  <a:pt x="6095564" y="1"/>
                </a:lnTo>
                <a:cubicBezTo>
                  <a:pt x="7217969" y="1986030"/>
                  <a:pt x="5078385" y="3972058"/>
                  <a:pt x="5996915" y="5958087"/>
                </a:cubicBezTo>
                <a:lnTo>
                  <a:pt x="6095562" y="6150279"/>
                </a:lnTo>
                <a:lnTo>
                  <a:pt x="0" y="6150279"/>
                </a:lnTo>
                <a:close/>
              </a:path>
            </a:pathLst>
          </a:custGeom>
          <a:solidFill>
            <a:schemeClr val="bg1"/>
          </a:solidFill>
        </p:spPr>
        <p:txBody>
          <a:bodyPr wrap="square">
            <a:noAutofit/>
          </a:bodyPr>
          <a:lstStyle/>
          <a:p>
            <a:endParaRPr lang="en-US" dirty="0"/>
          </a:p>
        </p:txBody>
      </p:sp>
      <p:sp>
        <p:nvSpPr>
          <p:cNvPr id="13" name="Rectangle 12">
            <a:extLst>
              <a:ext uri="{FF2B5EF4-FFF2-40B4-BE49-F238E27FC236}">
                <a16:creationId xmlns:a16="http://schemas.microsoft.com/office/drawing/2014/main" id="{096AB0F2-59E5-186E-B9DB-2266396B7F94}"/>
              </a:ext>
            </a:extLst>
          </p:cNvPr>
          <p:cNvSpPr/>
          <p:nvPr userDrawn="1"/>
        </p:nvSpPr>
        <p:spPr>
          <a:xfrm>
            <a:off x="8329808" y="0"/>
            <a:ext cx="3862192" cy="6150279"/>
          </a:xfrm>
          <a:prstGeom prst="rect">
            <a:avLst/>
          </a:prstGeom>
          <a:solidFill>
            <a:srgbClr val="D1E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1A252DE4-D6AB-3B6B-6CC6-4526EFAB3722}"/>
              </a:ext>
            </a:extLst>
          </p:cNvPr>
          <p:cNvSpPr>
            <a:spLocks noGrp="1"/>
          </p:cNvSpPr>
          <p:nvPr>
            <p:ph type="title"/>
          </p:nvPr>
        </p:nvSpPr>
        <p:spPr>
          <a:xfrm>
            <a:off x="6888491" y="374882"/>
            <a:ext cx="4885975" cy="1624476"/>
          </a:xfrm>
        </p:spPr>
        <p:txBody>
          <a:bodyPr bIns="548640" anchor="b"/>
          <a:lstStyle>
            <a:lvl1pPr>
              <a:defRPr sz="3200">
                <a:solidFill>
                  <a:srgbClr val="410099"/>
                </a:solidFill>
              </a:defRPr>
            </a:lvl1pPr>
          </a:lstStyle>
          <a:p>
            <a:r>
              <a:rPr lang="en-US" dirty="0"/>
              <a:t>Click to edit Master title style</a:t>
            </a:r>
          </a:p>
        </p:txBody>
      </p:sp>
      <p:sp>
        <p:nvSpPr>
          <p:cNvPr id="2" name="Content Placeholder 2">
            <a:extLst>
              <a:ext uri="{FF2B5EF4-FFF2-40B4-BE49-F238E27FC236}">
                <a16:creationId xmlns:a16="http://schemas.microsoft.com/office/drawing/2014/main" id="{2D1C7E90-5909-6C3A-2A29-A537A10A8795}"/>
              </a:ext>
            </a:extLst>
          </p:cNvPr>
          <p:cNvSpPr>
            <a:spLocks noGrp="1"/>
          </p:cNvSpPr>
          <p:nvPr>
            <p:ph idx="1"/>
          </p:nvPr>
        </p:nvSpPr>
        <p:spPr>
          <a:xfrm>
            <a:off x="6888491" y="1999357"/>
            <a:ext cx="4885975" cy="3928831"/>
          </a:xfrm>
        </p:spPr>
        <p:txBody>
          <a:bodyPr/>
          <a:lstStyle>
            <a:lvl1pPr>
              <a:defRPr sz="2000">
                <a:solidFill>
                  <a:srgbClr val="410099"/>
                </a:solidFill>
              </a:defRPr>
            </a:lvl1pPr>
            <a:lvl2pPr>
              <a:defRPr sz="1800">
                <a:solidFill>
                  <a:srgbClr val="410099"/>
                </a:solidFill>
              </a:defRPr>
            </a:lvl2pPr>
            <a:lvl3pPr>
              <a:defRPr sz="1600">
                <a:solidFill>
                  <a:srgbClr val="410099"/>
                </a:solidFill>
              </a:defRPr>
            </a:lvl3pPr>
            <a:lvl4pPr>
              <a:defRPr sz="1400">
                <a:solidFill>
                  <a:srgbClr val="410099"/>
                </a:solidFill>
              </a:defRPr>
            </a:lvl4pPr>
            <a:lvl5pPr>
              <a:defRPr sz="1200">
                <a:solidFill>
                  <a:srgbClr val="410099"/>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06687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94F00C-8819-FEB4-3361-286658ACCA8C}"/>
              </a:ext>
            </a:extLst>
          </p:cNvPr>
          <p:cNvSpPr>
            <a:spLocks noGrp="1" noRot="1" noMove="1" noResize="1" noEditPoints="1" noAdjustHandles="1" noChangeArrowheads="1" noChangeShapeType="1"/>
          </p:cNvSpPr>
          <p:nvPr userDrawn="1"/>
        </p:nvSpPr>
        <p:spPr>
          <a:xfrm>
            <a:off x="0" y="0"/>
            <a:ext cx="5183188" cy="6150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AEF276-CCC2-2DE3-C6A4-E0BD0033F831}"/>
              </a:ext>
            </a:extLst>
          </p:cNvPr>
          <p:cNvSpPr>
            <a:spLocks noGrp="1"/>
          </p:cNvSpPr>
          <p:nvPr>
            <p:ph type="title"/>
          </p:nvPr>
        </p:nvSpPr>
        <p:spPr>
          <a:xfrm>
            <a:off x="614320" y="0"/>
            <a:ext cx="3932237" cy="1600200"/>
          </a:xfrm>
        </p:spPr>
        <p:txBody>
          <a:bodyPr bIns="365760" anchor="b">
            <a:normAutofit/>
          </a:bodyPr>
          <a:lstStyle>
            <a:lvl1pPr>
              <a:defRPr sz="2400">
                <a:solidFill>
                  <a:srgbClr val="41009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874D93E-9FE3-B041-AAF3-58FD40DB29A5}"/>
              </a:ext>
            </a:extLst>
          </p:cNvPr>
          <p:cNvSpPr>
            <a:spLocks noGrp="1"/>
          </p:cNvSpPr>
          <p:nvPr>
            <p:ph idx="1"/>
          </p:nvPr>
        </p:nvSpPr>
        <p:spPr>
          <a:xfrm>
            <a:off x="625475" y="1600200"/>
            <a:ext cx="3932237" cy="4029075"/>
          </a:xfrm>
        </p:spPr>
        <p:txBody>
          <a:bodyPr/>
          <a:lstStyle>
            <a:lvl1pPr>
              <a:defRPr sz="2000">
                <a:solidFill>
                  <a:srgbClr val="410099"/>
                </a:solidFill>
              </a:defRPr>
            </a:lvl1pPr>
            <a:lvl2pPr>
              <a:defRPr sz="1800">
                <a:solidFill>
                  <a:srgbClr val="410099"/>
                </a:solidFill>
              </a:defRPr>
            </a:lvl2pPr>
            <a:lvl3pPr>
              <a:defRPr sz="1600">
                <a:solidFill>
                  <a:srgbClr val="410099"/>
                </a:solidFill>
              </a:defRPr>
            </a:lvl3pPr>
            <a:lvl4pPr>
              <a:defRPr sz="1400">
                <a:solidFill>
                  <a:srgbClr val="410099"/>
                </a:solidFill>
              </a:defRPr>
            </a:lvl4pPr>
            <a:lvl5pPr>
              <a:defRPr sz="1200">
                <a:solidFill>
                  <a:srgbClr val="410099"/>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80AA01C3-B4CA-8D0D-F786-E20DCCBC6F18}"/>
              </a:ext>
            </a:extLst>
          </p:cNvPr>
          <p:cNvSpPr>
            <a:spLocks noGrp="1"/>
          </p:cNvSpPr>
          <p:nvPr>
            <p:ph idx="10"/>
          </p:nvPr>
        </p:nvSpPr>
        <p:spPr>
          <a:xfrm>
            <a:off x="6175376" y="1139825"/>
            <a:ext cx="5332412" cy="4873625"/>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40278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1AF85-2688-DE25-BFAE-6E9FE3004D6E}"/>
              </a:ext>
            </a:extLst>
          </p:cNvPr>
          <p:cNvSpPr>
            <a:spLocks noGrp="1" noRot="1" noMove="1" noResize="1" noEditPoints="1" noAdjustHandles="1" noChangeArrowheads="1" noChangeShapeType="1"/>
          </p:cNvSpPr>
          <p:nvPr userDrawn="1"/>
        </p:nvSpPr>
        <p:spPr>
          <a:xfrm>
            <a:off x="0" y="0"/>
            <a:ext cx="12192000" cy="615027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bIns="274320" rtlCol="0" anchor="ctr"/>
          <a:lstStyle/>
          <a:p>
            <a:pPr algn="ctr"/>
            <a:endParaRPr lang="en-US" dirty="0"/>
          </a:p>
        </p:txBody>
      </p:sp>
      <p:sp>
        <p:nvSpPr>
          <p:cNvPr id="10" name="Title 1">
            <a:extLst>
              <a:ext uri="{FF2B5EF4-FFF2-40B4-BE49-F238E27FC236}">
                <a16:creationId xmlns:a16="http://schemas.microsoft.com/office/drawing/2014/main" id="{4E4DF199-DC21-8224-4116-47CFFE3739C5}"/>
              </a:ext>
            </a:extLst>
          </p:cNvPr>
          <p:cNvSpPr>
            <a:spLocks noGrp="1"/>
          </p:cNvSpPr>
          <p:nvPr>
            <p:ph type="title"/>
          </p:nvPr>
        </p:nvSpPr>
        <p:spPr>
          <a:xfrm>
            <a:off x="625476" y="449262"/>
            <a:ext cx="7867171" cy="1600200"/>
          </a:xfrm>
        </p:spPr>
        <p:txBody>
          <a:bodyPr bIns="457200" anchor="b"/>
          <a:lstStyle>
            <a:lvl1pPr>
              <a:defRPr sz="3200">
                <a:solidFill>
                  <a:srgbClr val="410099"/>
                </a:solidFill>
              </a:defRPr>
            </a:lvl1pPr>
          </a:lstStyle>
          <a:p>
            <a:r>
              <a:rPr lang="en-US" dirty="0"/>
              <a:t>Click to edit Master title style</a:t>
            </a:r>
          </a:p>
        </p:txBody>
      </p:sp>
      <p:sp>
        <p:nvSpPr>
          <p:cNvPr id="12" name="Picture Placeholder 21">
            <a:extLst>
              <a:ext uri="{FF2B5EF4-FFF2-40B4-BE49-F238E27FC236}">
                <a16:creationId xmlns:a16="http://schemas.microsoft.com/office/drawing/2014/main" id="{A9A226DE-50FD-F175-C4CB-44FBFE27B64A}"/>
              </a:ext>
            </a:extLst>
          </p:cNvPr>
          <p:cNvSpPr>
            <a:spLocks noGrp="1"/>
          </p:cNvSpPr>
          <p:nvPr>
            <p:ph type="pic" sz="quarter" idx="10"/>
          </p:nvPr>
        </p:nvSpPr>
        <p:spPr>
          <a:xfrm flipH="1">
            <a:off x="8961121" y="0"/>
            <a:ext cx="3230879" cy="6150279"/>
          </a:xfrm>
          <a:custGeom>
            <a:avLst/>
            <a:gdLst>
              <a:gd name="connsiteX0" fmla="*/ 0 w 3428999"/>
              <a:gd name="connsiteY0" fmla="*/ 0 h 6857966"/>
              <a:gd name="connsiteX1" fmla="*/ 3428991 w 3428999"/>
              <a:gd name="connsiteY1" fmla="*/ 3421340 h 6857966"/>
              <a:gd name="connsiteX2" fmla="*/ 15320 w 3428999"/>
              <a:gd name="connsiteY2" fmla="*/ 6857966 h 6857966"/>
              <a:gd name="connsiteX3" fmla="*/ 0 w 3428999"/>
              <a:gd name="connsiteY3" fmla="*/ 3429000 h 6857966"/>
            </a:gdLst>
            <a:ahLst/>
            <a:cxnLst>
              <a:cxn ang="0">
                <a:pos x="connsiteX0" y="connsiteY0"/>
              </a:cxn>
              <a:cxn ang="0">
                <a:pos x="connsiteX1" y="connsiteY1"/>
              </a:cxn>
              <a:cxn ang="0">
                <a:pos x="connsiteX2" y="connsiteY2"/>
              </a:cxn>
              <a:cxn ang="0">
                <a:pos x="connsiteX3" y="connsiteY3"/>
              </a:cxn>
            </a:cxnLst>
            <a:rect l="l" t="t" r="r" b="b"/>
            <a:pathLst>
              <a:path w="3428999" h="6857966">
                <a:moveTo>
                  <a:pt x="0" y="0"/>
                </a:moveTo>
                <a:cubicBezTo>
                  <a:pt x="1890794" y="0"/>
                  <a:pt x="3424767" y="1530551"/>
                  <a:pt x="3428991" y="3421340"/>
                </a:cubicBezTo>
                <a:cubicBezTo>
                  <a:pt x="3433215" y="5312129"/>
                  <a:pt x="1906095" y="6849518"/>
                  <a:pt x="15320" y="6857966"/>
                </a:cubicBezTo>
                <a:lnTo>
                  <a:pt x="0" y="3429000"/>
                </a:lnTo>
                <a:close/>
              </a:path>
            </a:pathLst>
          </a:custGeom>
          <a:solidFill>
            <a:srgbClr val="D1E3F7"/>
          </a:solidFill>
        </p:spPr>
        <p:txBody>
          <a:bodyPr wrap="square">
            <a:noAutofit/>
          </a:bodyPr>
          <a:lstStyle/>
          <a:p>
            <a:endParaRPr lang="en-US"/>
          </a:p>
        </p:txBody>
      </p:sp>
      <p:sp>
        <p:nvSpPr>
          <p:cNvPr id="3" name="Content Placeholder 2">
            <a:extLst>
              <a:ext uri="{FF2B5EF4-FFF2-40B4-BE49-F238E27FC236}">
                <a16:creationId xmlns:a16="http://schemas.microsoft.com/office/drawing/2014/main" id="{FDCA9202-931C-B80C-5431-326B41925915}"/>
              </a:ext>
            </a:extLst>
          </p:cNvPr>
          <p:cNvSpPr>
            <a:spLocks noGrp="1"/>
          </p:cNvSpPr>
          <p:nvPr>
            <p:ph idx="11"/>
          </p:nvPr>
        </p:nvSpPr>
        <p:spPr>
          <a:xfrm>
            <a:off x="625475" y="2070011"/>
            <a:ext cx="7867171" cy="376571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327840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F975-2EDE-EED4-6048-B323CC4A8D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228346-EBC2-996A-A9F8-6FF13BE27C21}"/>
              </a:ext>
            </a:extLst>
          </p:cNvPr>
          <p:cNvSpPr>
            <a:spLocks noGrp="1"/>
          </p:cNvSpPr>
          <p:nvPr>
            <p:ph type="body" orient="vert" idx="1"/>
          </p:nvPr>
        </p:nvSpPr>
        <p:spPr>
          <a:xfrm>
            <a:off x="838200" y="1825625"/>
            <a:ext cx="10515600" cy="40616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04319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CB353E-6590-2BAC-A71D-493EDA571BC1}"/>
              </a:ext>
            </a:extLst>
          </p:cNvPr>
          <p:cNvSpPr>
            <a:spLocks noGrp="1"/>
          </p:cNvSpPr>
          <p:nvPr>
            <p:ph type="title" orient="vert"/>
          </p:nvPr>
        </p:nvSpPr>
        <p:spPr>
          <a:xfrm>
            <a:off x="8724900" y="365125"/>
            <a:ext cx="2628900" cy="548453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EDB35E-7391-A6CB-26A4-0C69B3C514E2}"/>
              </a:ext>
            </a:extLst>
          </p:cNvPr>
          <p:cNvSpPr>
            <a:spLocks noGrp="1"/>
          </p:cNvSpPr>
          <p:nvPr>
            <p:ph type="body" orient="vert" idx="1"/>
          </p:nvPr>
        </p:nvSpPr>
        <p:spPr>
          <a:xfrm>
            <a:off x="838200" y="365125"/>
            <a:ext cx="7734300" cy="54845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1752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41009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EA36DC-D0BD-7E26-B1CE-5EAEE79DA9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90CFF4F-A223-2272-DD09-C8AA56F6E6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4567AEC7-B375-DE06-C93E-0DF6930225DD}"/>
              </a:ext>
            </a:extLst>
          </p:cNvPr>
          <p:cNvSpPr/>
          <p:nvPr userDrawn="1"/>
        </p:nvSpPr>
        <p:spPr>
          <a:xfrm>
            <a:off x="0" y="6153665"/>
            <a:ext cx="12192000" cy="704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A1CAE49-2497-66AF-05BB-52757B3EB658}"/>
              </a:ext>
            </a:extLst>
          </p:cNvPr>
          <p:cNvPicPr>
            <a:picLocks noChangeAspect="1"/>
          </p:cNvPicPr>
          <p:nvPr userDrawn="1"/>
        </p:nvPicPr>
        <p:blipFill>
          <a:blip r:embed="rId13"/>
          <a:srcRect/>
          <a:stretch/>
        </p:blipFill>
        <p:spPr>
          <a:xfrm>
            <a:off x="9094712" y="6251244"/>
            <a:ext cx="2913919" cy="509174"/>
          </a:xfrm>
          <a:prstGeom prst="rect">
            <a:avLst/>
          </a:prstGeom>
        </p:spPr>
      </p:pic>
      <p:pic>
        <p:nvPicPr>
          <p:cNvPr id="9" name="Picture 8">
            <a:extLst>
              <a:ext uri="{FF2B5EF4-FFF2-40B4-BE49-F238E27FC236}">
                <a16:creationId xmlns:a16="http://schemas.microsoft.com/office/drawing/2014/main" id="{5D9D7D9A-0D4E-761C-FD09-16BA720EEDC2}"/>
              </a:ext>
            </a:extLst>
          </p:cNvPr>
          <p:cNvPicPr>
            <a:picLocks noChangeAspect="1"/>
          </p:cNvPicPr>
          <p:nvPr userDrawn="1"/>
        </p:nvPicPr>
        <p:blipFill>
          <a:blip r:embed="rId14">
            <a:alphaModFix amt="15000"/>
          </a:blip>
          <a:srcRect/>
          <a:stretch/>
        </p:blipFill>
        <p:spPr>
          <a:xfrm>
            <a:off x="8687367" y="482886"/>
            <a:ext cx="3504632" cy="5185510"/>
          </a:xfrm>
          <a:prstGeom prst="rect">
            <a:avLst/>
          </a:prstGeom>
        </p:spPr>
      </p:pic>
      <p:pic>
        <p:nvPicPr>
          <p:cNvPr id="5" name="Picture 4">
            <a:extLst>
              <a:ext uri="{FF2B5EF4-FFF2-40B4-BE49-F238E27FC236}">
                <a16:creationId xmlns:a16="http://schemas.microsoft.com/office/drawing/2014/main" id="{58FD5AD9-94F8-26D2-C995-A55FE0133A0E}"/>
              </a:ext>
            </a:extLst>
          </p:cNvPr>
          <p:cNvPicPr>
            <a:picLocks noChangeAspect="1"/>
          </p:cNvPicPr>
          <p:nvPr userDrawn="1"/>
        </p:nvPicPr>
        <p:blipFill>
          <a:blip r:embed="rId15">
            <a:alphaModFix amt="15000"/>
          </a:blip>
          <a:srcRect/>
          <a:stretch/>
        </p:blipFill>
        <p:spPr>
          <a:xfrm>
            <a:off x="8687367" y="482885"/>
            <a:ext cx="3504632" cy="5185512"/>
          </a:xfrm>
          <a:prstGeom prst="rect">
            <a:avLst/>
          </a:prstGeom>
        </p:spPr>
      </p:pic>
    </p:spTree>
    <p:extLst>
      <p:ext uri="{BB962C8B-B14F-4D97-AF65-F5344CB8AC3E}">
        <p14:creationId xmlns:p14="http://schemas.microsoft.com/office/powerpoint/2010/main" val="721640577"/>
      </p:ext>
    </p:extLst>
  </p:cSld>
  <p:clrMap bg1="lt1" tx1="dk1" bg2="lt2" tx2="dk2" accent1="accent1" accent2="accent2" accent3="accent3" accent4="accent4" accent5="accent5" accent6="accent6" hlink="hlink" folHlink="folHlink"/>
  <p:sldLayoutIdLst>
    <p:sldLayoutId id="2147483675" r:id="rId1"/>
    <p:sldLayoutId id="2147483673" r:id="rId2"/>
    <p:sldLayoutId id="2147483674"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3200" b="1"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bg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bg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EA36DC-D0BD-7E26-B1CE-5EAEE79DA9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90CFF4F-A223-2272-DD09-C8AA56F6E6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4567AEC7-B375-DE06-C93E-0DF6930225DD}"/>
              </a:ext>
            </a:extLst>
          </p:cNvPr>
          <p:cNvSpPr/>
          <p:nvPr userDrawn="1"/>
        </p:nvSpPr>
        <p:spPr>
          <a:xfrm>
            <a:off x="0" y="6153665"/>
            <a:ext cx="12192000" cy="704335"/>
          </a:xfrm>
          <a:prstGeom prst="rect">
            <a:avLst/>
          </a:prstGeom>
          <a:solidFill>
            <a:srgbClr val="41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A1CAE49-2497-66AF-05BB-52757B3EB658}"/>
              </a:ext>
            </a:extLst>
          </p:cNvPr>
          <p:cNvPicPr>
            <a:picLocks noChangeAspect="1"/>
          </p:cNvPicPr>
          <p:nvPr userDrawn="1"/>
        </p:nvPicPr>
        <p:blipFill>
          <a:blip r:embed="rId13"/>
          <a:srcRect/>
          <a:stretch/>
        </p:blipFill>
        <p:spPr>
          <a:xfrm>
            <a:off x="9094714" y="6251244"/>
            <a:ext cx="2913914" cy="509174"/>
          </a:xfrm>
          <a:prstGeom prst="rect">
            <a:avLst/>
          </a:prstGeom>
        </p:spPr>
      </p:pic>
      <p:pic>
        <p:nvPicPr>
          <p:cNvPr id="9" name="Picture 8">
            <a:extLst>
              <a:ext uri="{FF2B5EF4-FFF2-40B4-BE49-F238E27FC236}">
                <a16:creationId xmlns:a16="http://schemas.microsoft.com/office/drawing/2014/main" id="{5D9D7D9A-0D4E-761C-FD09-16BA720EEDC2}"/>
              </a:ext>
            </a:extLst>
          </p:cNvPr>
          <p:cNvPicPr>
            <a:picLocks noChangeAspect="1"/>
          </p:cNvPicPr>
          <p:nvPr userDrawn="1"/>
        </p:nvPicPr>
        <p:blipFill>
          <a:blip r:embed="rId14">
            <a:alphaModFix amt="15000"/>
          </a:blip>
          <a:srcRect/>
          <a:stretch/>
        </p:blipFill>
        <p:spPr>
          <a:xfrm>
            <a:off x="8687367" y="482886"/>
            <a:ext cx="3504632" cy="5185510"/>
          </a:xfrm>
          <a:prstGeom prst="rect">
            <a:avLst/>
          </a:prstGeom>
        </p:spPr>
      </p:pic>
      <p:pic>
        <p:nvPicPr>
          <p:cNvPr id="5" name="Picture 4">
            <a:extLst>
              <a:ext uri="{FF2B5EF4-FFF2-40B4-BE49-F238E27FC236}">
                <a16:creationId xmlns:a16="http://schemas.microsoft.com/office/drawing/2014/main" id="{58FD5AD9-94F8-26D2-C995-A55FE0133A0E}"/>
              </a:ext>
            </a:extLst>
          </p:cNvPr>
          <p:cNvPicPr>
            <a:picLocks noChangeAspect="1"/>
          </p:cNvPicPr>
          <p:nvPr userDrawn="1"/>
        </p:nvPicPr>
        <p:blipFill>
          <a:blip r:embed="rId15">
            <a:alphaModFix amt="15000"/>
          </a:blip>
          <a:srcRect/>
          <a:stretch/>
        </p:blipFill>
        <p:spPr>
          <a:xfrm>
            <a:off x="8687367" y="482885"/>
            <a:ext cx="3504632" cy="5185512"/>
          </a:xfrm>
          <a:prstGeom prst="rect">
            <a:avLst/>
          </a:prstGeom>
        </p:spPr>
      </p:pic>
    </p:spTree>
    <p:extLst>
      <p:ext uri="{BB962C8B-B14F-4D97-AF65-F5344CB8AC3E}">
        <p14:creationId xmlns:p14="http://schemas.microsoft.com/office/powerpoint/2010/main" val="157368435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3200" b="1" kern="1200">
          <a:solidFill>
            <a:srgbClr val="410099"/>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410099"/>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410099"/>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410099"/>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410099"/>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410099"/>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1E3F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EA36DC-D0BD-7E26-B1CE-5EAEE79DA9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90CFF4F-A223-2272-DD09-C8AA56F6E6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4567AEC7-B375-DE06-C93E-0DF6930225DD}"/>
              </a:ext>
            </a:extLst>
          </p:cNvPr>
          <p:cNvSpPr/>
          <p:nvPr userDrawn="1"/>
        </p:nvSpPr>
        <p:spPr>
          <a:xfrm>
            <a:off x="0" y="6153665"/>
            <a:ext cx="12192000" cy="704335"/>
          </a:xfrm>
          <a:prstGeom prst="rect">
            <a:avLst/>
          </a:prstGeom>
          <a:solidFill>
            <a:srgbClr val="41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A1CAE49-2497-66AF-05BB-52757B3EB658}"/>
              </a:ext>
            </a:extLst>
          </p:cNvPr>
          <p:cNvPicPr>
            <a:picLocks noChangeAspect="1"/>
          </p:cNvPicPr>
          <p:nvPr userDrawn="1"/>
        </p:nvPicPr>
        <p:blipFill>
          <a:blip r:embed="rId13"/>
          <a:srcRect/>
          <a:stretch/>
        </p:blipFill>
        <p:spPr>
          <a:xfrm>
            <a:off x="9094714" y="6251244"/>
            <a:ext cx="2913914" cy="509174"/>
          </a:xfrm>
          <a:prstGeom prst="rect">
            <a:avLst/>
          </a:prstGeom>
        </p:spPr>
      </p:pic>
      <p:pic>
        <p:nvPicPr>
          <p:cNvPr id="9" name="Picture 8">
            <a:extLst>
              <a:ext uri="{FF2B5EF4-FFF2-40B4-BE49-F238E27FC236}">
                <a16:creationId xmlns:a16="http://schemas.microsoft.com/office/drawing/2014/main" id="{5D9D7D9A-0D4E-761C-FD09-16BA720EEDC2}"/>
              </a:ext>
            </a:extLst>
          </p:cNvPr>
          <p:cNvPicPr>
            <a:picLocks noChangeAspect="1"/>
          </p:cNvPicPr>
          <p:nvPr userDrawn="1"/>
        </p:nvPicPr>
        <p:blipFill>
          <a:blip r:embed="rId14">
            <a:alphaModFix amt="15000"/>
          </a:blip>
          <a:srcRect/>
          <a:stretch/>
        </p:blipFill>
        <p:spPr>
          <a:xfrm>
            <a:off x="8687367" y="482886"/>
            <a:ext cx="3504632" cy="5185510"/>
          </a:xfrm>
          <a:prstGeom prst="rect">
            <a:avLst/>
          </a:prstGeom>
        </p:spPr>
      </p:pic>
      <p:pic>
        <p:nvPicPr>
          <p:cNvPr id="5" name="Picture 4">
            <a:extLst>
              <a:ext uri="{FF2B5EF4-FFF2-40B4-BE49-F238E27FC236}">
                <a16:creationId xmlns:a16="http://schemas.microsoft.com/office/drawing/2014/main" id="{58FD5AD9-94F8-26D2-C995-A55FE0133A0E}"/>
              </a:ext>
            </a:extLst>
          </p:cNvPr>
          <p:cNvPicPr>
            <a:picLocks noChangeAspect="1"/>
          </p:cNvPicPr>
          <p:nvPr userDrawn="1"/>
        </p:nvPicPr>
        <p:blipFill>
          <a:blip r:embed="rId15">
            <a:alphaModFix amt="0"/>
          </a:blip>
          <a:srcRect/>
          <a:stretch/>
        </p:blipFill>
        <p:spPr>
          <a:xfrm>
            <a:off x="8687367" y="484896"/>
            <a:ext cx="3504632" cy="5181489"/>
          </a:xfrm>
          <a:prstGeom prst="rect">
            <a:avLst/>
          </a:prstGeom>
        </p:spPr>
      </p:pic>
    </p:spTree>
    <p:extLst>
      <p:ext uri="{BB962C8B-B14F-4D97-AF65-F5344CB8AC3E}">
        <p14:creationId xmlns:p14="http://schemas.microsoft.com/office/powerpoint/2010/main" val="252889613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3200" b="1" kern="1200">
          <a:solidFill>
            <a:srgbClr val="410099"/>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410099"/>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410099"/>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410099"/>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410099"/>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410099"/>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info@flowlearning.fi"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risto-harisalo-86b31733"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maritalehikoinen.fi/" TargetMode="External"/><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993B-40C8-6079-E324-E10364DAA505}"/>
              </a:ext>
            </a:extLst>
          </p:cNvPr>
          <p:cNvSpPr>
            <a:spLocks noGrp="1"/>
          </p:cNvSpPr>
          <p:nvPr>
            <p:ph type="title"/>
          </p:nvPr>
        </p:nvSpPr>
        <p:spPr/>
        <p:txBody>
          <a:bodyPr/>
          <a:lstStyle/>
          <a:p>
            <a:r>
              <a:rPr lang="en-US" dirty="0" err="1"/>
              <a:t>Valmennusohjelma</a:t>
            </a:r>
            <a:r>
              <a:rPr lang="en-US" dirty="0"/>
              <a:t> </a:t>
            </a:r>
            <a:r>
              <a:rPr lang="en-US" dirty="0" err="1"/>
              <a:t>kuntien</a:t>
            </a:r>
            <a:r>
              <a:rPr lang="en-US" dirty="0"/>
              <a:t> ja </a:t>
            </a:r>
            <a:r>
              <a:rPr lang="en-US" dirty="0" err="1"/>
              <a:t>kaupunkien</a:t>
            </a:r>
            <a:r>
              <a:rPr lang="en-US" dirty="0"/>
              <a:t> </a:t>
            </a:r>
            <a:r>
              <a:rPr lang="en-US" dirty="0" err="1"/>
              <a:t>valtuustojen</a:t>
            </a:r>
            <a:r>
              <a:rPr lang="en-US" dirty="0"/>
              <a:t>-, </a:t>
            </a:r>
            <a:r>
              <a:rPr lang="en-US" dirty="0" err="1"/>
              <a:t>hallitusten</a:t>
            </a:r>
            <a:r>
              <a:rPr lang="en-US" dirty="0"/>
              <a:t>- ja </a:t>
            </a:r>
            <a:r>
              <a:rPr lang="en-US" dirty="0" err="1"/>
              <a:t>lautakuntien</a:t>
            </a:r>
            <a:r>
              <a:rPr lang="en-US" dirty="0"/>
              <a:t> </a:t>
            </a:r>
            <a:r>
              <a:rPr lang="en-US" dirty="0" err="1"/>
              <a:t>puheenjohtajille</a:t>
            </a:r>
            <a:endParaRPr lang="en-US" dirty="0"/>
          </a:p>
        </p:txBody>
      </p:sp>
    </p:spTree>
    <p:extLst>
      <p:ext uri="{BB962C8B-B14F-4D97-AF65-F5344CB8AC3E}">
        <p14:creationId xmlns:p14="http://schemas.microsoft.com/office/powerpoint/2010/main" val="214075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8C309-C33C-DE76-82CD-FA08BE21D684}"/>
              </a:ext>
            </a:extLst>
          </p:cNvPr>
          <p:cNvSpPr>
            <a:spLocks noGrp="1"/>
          </p:cNvSpPr>
          <p:nvPr>
            <p:ph type="title"/>
          </p:nvPr>
        </p:nvSpPr>
        <p:spPr/>
        <p:txBody>
          <a:bodyPr/>
          <a:lstStyle/>
          <a:p>
            <a:r>
              <a:rPr lang="fi-FI" sz="3200" b="1" i="1" dirty="0">
                <a:effectLst/>
                <a:latin typeface="Calibri" panose="020F0502020204030204" pitchFamily="34" charset="0"/>
                <a:ea typeface="Calibri" panose="020F0502020204030204" pitchFamily="34" charset="0"/>
                <a:cs typeface="Times New Roman" panose="02020603050405020304" pitchFamily="18" charset="0"/>
              </a:rPr>
              <a:t>Puheenjohtajista strategisia ajattelijoita, tulevaisuuden näkijöitä ja verkostosuhteiden rakentajia</a:t>
            </a:r>
            <a:endParaRPr lang="en-US" dirty="0"/>
          </a:p>
        </p:txBody>
      </p:sp>
      <p:sp>
        <p:nvSpPr>
          <p:cNvPr id="3" name="Content Placeholder 2">
            <a:extLst>
              <a:ext uri="{FF2B5EF4-FFF2-40B4-BE49-F238E27FC236}">
                <a16:creationId xmlns:a16="http://schemas.microsoft.com/office/drawing/2014/main" id="{4E3409BB-BAA8-938D-4A43-1FA5422B1B94}"/>
              </a:ext>
            </a:extLst>
          </p:cNvPr>
          <p:cNvSpPr>
            <a:spLocks noGrp="1"/>
          </p:cNvSpPr>
          <p:nvPr>
            <p:ph idx="1"/>
          </p:nvPr>
        </p:nvSpPr>
        <p:spPr/>
        <p:txBody>
          <a:bodyPr>
            <a:noAutofit/>
          </a:bodyPr>
          <a:lstStyle/>
          <a:p>
            <a:pPr>
              <a:lnSpc>
                <a:spcPct val="120000"/>
              </a:lnSpc>
            </a:pPr>
            <a:r>
              <a:rPr lang="en-US" sz="1200" dirty="0"/>
              <a:t>Uusi </a:t>
            </a:r>
            <a:r>
              <a:rPr lang="en-US" sz="1200" dirty="0" err="1"/>
              <a:t>valtuustokausi</a:t>
            </a:r>
            <a:r>
              <a:rPr lang="en-US" sz="1200" dirty="0"/>
              <a:t> </a:t>
            </a:r>
            <a:r>
              <a:rPr lang="en-US" sz="1200" dirty="0" err="1"/>
              <a:t>käynnistyy</a:t>
            </a:r>
            <a:r>
              <a:rPr lang="en-US" sz="1200" dirty="0"/>
              <a:t> ja </a:t>
            </a:r>
            <a:r>
              <a:rPr lang="en-US" sz="1200" dirty="0" err="1"/>
              <a:t>uudet</a:t>
            </a:r>
            <a:r>
              <a:rPr lang="en-US" sz="1200" dirty="0"/>
              <a:t> </a:t>
            </a:r>
            <a:r>
              <a:rPr lang="en-US" sz="1200" dirty="0" err="1"/>
              <a:t>puheenjohtajat</a:t>
            </a:r>
            <a:r>
              <a:rPr lang="en-US" sz="1200" dirty="0"/>
              <a:t> </a:t>
            </a:r>
            <a:r>
              <a:rPr lang="en-US" sz="1200" dirty="0" err="1"/>
              <a:t>aloittavat</a:t>
            </a:r>
            <a:r>
              <a:rPr lang="en-US" sz="1200" dirty="0"/>
              <a:t> </a:t>
            </a:r>
            <a:r>
              <a:rPr lang="en-US" sz="1200" dirty="0" err="1"/>
              <a:t>toimintansa</a:t>
            </a:r>
            <a:r>
              <a:rPr lang="en-US" sz="1200" dirty="0"/>
              <a:t>. </a:t>
            </a:r>
            <a:r>
              <a:rPr lang="en-US" sz="1200" dirty="0" err="1"/>
              <a:t>Puheenjohtajista</a:t>
            </a:r>
            <a:r>
              <a:rPr lang="en-US" sz="1200" dirty="0"/>
              <a:t> </a:t>
            </a:r>
            <a:r>
              <a:rPr lang="en-US" sz="1200" dirty="0" err="1"/>
              <a:t>löytyy</a:t>
            </a:r>
            <a:r>
              <a:rPr lang="en-US" sz="1200" dirty="0"/>
              <a:t> </a:t>
            </a:r>
            <a:r>
              <a:rPr lang="en-US" sz="1200" dirty="0" err="1"/>
              <a:t>sekä</a:t>
            </a:r>
            <a:r>
              <a:rPr lang="en-US" sz="1200" dirty="0"/>
              <a:t> ns. </a:t>
            </a:r>
            <a:r>
              <a:rPr lang="en-US" sz="1200" dirty="0" err="1"/>
              <a:t>Vanhoja</a:t>
            </a:r>
            <a:r>
              <a:rPr lang="en-US" sz="1200" dirty="0"/>
              <a:t> </a:t>
            </a:r>
            <a:r>
              <a:rPr lang="en-US" sz="1200" dirty="0" err="1"/>
              <a:t>konkareita</a:t>
            </a:r>
            <a:r>
              <a:rPr lang="en-US" sz="1200" dirty="0"/>
              <a:t> </a:t>
            </a:r>
            <a:r>
              <a:rPr lang="en-US" sz="1200" dirty="0" err="1"/>
              <a:t>että</a:t>
            </a:r>
            <a:r>
              <a:rPr lang="en-US" sz="1200" dirty="0"/>
              <a:t> </a:t>
            </a:r>
            <a:r>
              <a:rPr lang="en-US" sz="1200" dirty="0" err="1"/>
              <a:t>uusia</a:t>
            </a:r>
            <a:r>
              <a:rPr lang="en-US" sz="1200" dirty="0"/>
              <a:t>, </a:t>
            </a:r>
            <a:r>
              <a:rPr lang="en-US" sz="1200" dirty="0" err="1"/>
              <a:t>ensimmäistä</a:t>
            </a:r>
            <a:r>
              <a:rPr lang="en-US" sz="1200" dirty="0"/>
              <a:t> </a:t>
            </a:r>
            <a:r>
              <a:rPr lang="en-US" sz="1200" dirty="0" err="1"/>
              <a:t>kertaa</a:t>
            </a:r>
            <a:r>
              <a:rPr lang="en-US" sz="1200" dirty="0"/>
              <a:t> </a:t>
            </a:r>
            <a:r>
              <a:rPr lang="en-US" sz="1200" dirty="0" err="1"/>
              <a:t>puheenjohtajina</a:t>
            </a:r>
            <a:r>
              <a:rPr lang="en-US" sz="1200" dirty="0"/>
              <a:t> </a:t>
            </a:r>
            <a:r>
              <a:rPr lang="en-US" sz="1200" dirty="0" err="1"/>
              <a:t>toimivia</a:t>
            </a:r>
            <a:r>
              <a:rPr lang="en-US" sz="1200" dirty="0"/>
              <a:t> </a:t>
            </a:r>
            <a:r>
              <a:rPr lang="en-US" sz="1200" dirty="0" err="1"/>
              <a:t>luottamushenkilöitä</a:t>
            </a:r>
            <a:r>
              <a:rPr lang="en-US" sz="1200" dirty="0"/>
              <a:t>.</a:t>
            </a:r>
          </a:p>
          <a:p>
            <a:pPr>
              <a:lnSpc>
                <a:spcPct val="120000"/>
              </a:lnSpc>
            </a:pPr>
            <a:r>
              <a:rPr lang="en-US" sz="1200" dirty="0" err="1"/>
              <a:t>Tämän</a:t>
            </a:r>
            <a:r>
              <a:rPr lang="en-US" sz="1200" dirty="0"/>
              <a:t> </a:t>
            </a:r>
            <a:r>
              <a:rPr lang="en-US" sz="1200" dirty="0" err="1"/>
              <a:t>puheenjohtajavalmennusohjelman</a:t>
            </a:r>
            <a:r>
              <a:rPr lang="en-US" sz="1200" dirty="0"/>
              <a:t> </a:t>
            </a:r>
            <a:r>
              <a:rPr lang="en-US" sz="1200" dirty="0" err="1"/>
              <a:t>tavoitteena</a:t>
            </a:r>
            <a:r>
              <a:rPr lang="en-US" sz="1200" dirty="0"/>
              <a:t> on </a:t>
            </a:r>
            <a:r>
              <a:rPr lang="en-US" sz="1200" dirty="0" err="1"/>
              <a:t>saada</a:t>
            </a:r>
            <a:r>
              <a:rPr lang="en-US" sz="1200" dirty="0"/>
              <a:t> </a:t>
            </a:r>
            <a:r>
              <a:rPr lang="en-US" sz="1200" dirty="0" err="1"/>
              <a:t>hyvä</a:t>
            </a:r>
            <a:r>
              <a:rPr lang="en-US" sz="1200" dirty="0"/>
              <a:t> </a:t>
            </a:r>
            <a:r>
              <a:rPr lang="en-US" sz="1200" dirty="0" err="1"/>
              <a:t>lähtökohta</a:t>
            </a:r>
            <a:r>
              <a:rPr lang="en-US" sz="1200" dirty="0"/>
              <a:t> </a:t>
            </a:r>
            <a:r>
              <a:rPr lang="en-US" sz="1200" dirty="0" err="1"/>
              <a:t>puheenjohtajana</a:t>
            </a:r>
            <a:r>
              <a:rPr lang="en-US" sz="1200" dirty="0"/>
              <a:t> </a:t>
            </a:r>
            <a:r>
              <a:rPr lang="en-US" sz="1200" dirty="0" err="1"/>
              <a:t>toimimiselle</a:t>
            </a:r>
            <a:r>
              <a:rPr lang="en-US" sz="1200" dirty="0"/>
              <a:t> </a:t>
            </a:r>
            <a:r>
              <a:rPr lang="en-US" sz="1200" dirty="0" err="1"/>
              <a:t>sekä</a:t>
            </a:r>
            <a:r>
              <a:rPr lang="en-US" sz="1200" dirty="0"/>
              <a:t> </a:t>
            </a:r>
            <a:r>
              <a:rPr lang="en-US" sz="1200" dirty="0" err="1"/>
              <a:t>kasvattaa</a:t>
            </a:r>
            <a:r>
              <a:rPr lang="en-US" sz="1200" dirty="0"/>
              <a:t> </a:t>
            </a:r>
            <a:r>
              <a:rPr lang="en-US" sz="1200" dirty="0" err="1"/>
              <a:t>omaa</a:t>
            </a:r>
            <a:r>
              <a:rPr lang="en-US" sz="1200" dirty="0"/>
              <a:t> </a:t>
            </a:r>
            <a:r>
              <a:rPr lang="en-US" sz="1200" dirty="0" err="1"/>
              <a:t>osaamistaan</a:t>
            </a:r>
            <a:r>
              <a:rPr lang="en-US" sz="1200" dirty="0"/>
              <a:t> ja </a:t>
            </a:r>
            <a:r>
              <a:rPr lang="en-US" sz="1200" dirty="0" err="1"/>
              <a:t>verkostoitua</a:t>
            </a:r>
            <a:r>
              <a:rPr lang="en-US" sz="1200" dirty="0"/>
              <a:t>.</a:t>
            </a:r>
          </a:p>
          <a:p>
            <a:pPr>
              <a:lnSpc>
                <a:spcPct val="120000"/>
              </a:lnSpc>
            </a:pPr>
            <a:r>
              <a:rPr lang="en-US" sz="1200" dirty="0" err="1"/>
              <a:t>Vaativa</a:t>
            </a:r>
            <a:r>
              <a:rPr lang="en-US" sz="1200" dirty="0"/>
              <a:t> </a:t>
            </a:r>
            <a:r>
              <a:rPr lang="en-US" sz="1200" dirty="0" err="1"/>
              <a:t>aika</a:t>
            </a:r>
            <a:r>
              <a:rPr lang="en-US" sz="1200" dirty="0"/>
              <a:t> </a:t>
            </a:r>
            <a:r>
              <a:rPr lang="en-US" sz="1200" dirty="0" err="1"/>
              <a:t>luo</a:t>
            </a:r>
            <a:r>
              <a:rPr lang="en-US" sz="1200" dirty="0"/>
              <a:t> </a:t>
            </a:r>
            <a:r>
              <a:rPr lang="en-US" sz="1200" dirty="0" err="1"/>
              <a:t>vaatimuksensa</a:t>
            </a:r>
            <a:r>
              <a:rPr lang="en-US" sz="1200" dirty="0"/>
              <a:t> </a:t>
            </a:r>
            <a:r>
              <a:rPr lang="en-US" sz="1200" dirty="0" err="1"/>
              <a:t>myös</a:t>
            </a:r>
            <a:r>
              <a:rPr lang="en-US" sz="1200" dirty="0"/>
              <a:t> </a:t>
            </a:r>
            <a:r>
              <a:rPr lang="en-US" sz="1200" dirty="0" err="1"/>
              <a:t>puheenjohtajana</a:t>
            </a:r>
            <a:r>
              <a:rPr lang="en-US" sz="1200" dirty="0"/>
              <a:t> </a:t>
            </a:r>
            <a:r>
              <a:rPr lang="en-US" sz="1200" dirty="0" err="1"/>
              <a:t>toimijalle</a:t>
            </a:r>
            <a:r>
              <a:rPr lang="en-US" sz="1200" dirty="0"/>
              <a:t>. </a:t>
            </a:r>
            <a:r>
              <a:rPr lang="en-US" sz="1200" dirty="0" err="1"/>
              <a:t>Pitää</a:t>
            </a:r>
            <a:r>
              <a:rPr lang="en-US" sz="1200" dirty="0"/>
              <a:t> </a:t>
            </a:r>
            <a:r>
              <a:rPr lang="en-US" sz="1200" dirty="0" err="1"/>
              <a:t>pystyä</a:t>
            </a:r>
            <a:r>
              <a:rPr lang="en-US" sz="1200" dirty="0"/>
              <a:t> </a:t>
            </a:r>
            <a:r>
              <a:rPr lang="en-US" sz="1200" dirty="0" err="1"/>
              <a:t>toimimaan</a:t>
            </a:r>
            <a:r>
              <a:rPr lang="en-US" sz="1200" dirty="0"/>
              <a:t> </a:t>
            </a:r>
            <a:r>
              <a:rPr lang="en-US" sz="1200" dirty="0" err="1"/>
              <a:t>tässä</a:t>
            </a:r>
            <a:r>
              <a:rPr lang="en-US" sz="1200" dirty="0"/>
              <a:t> ja </a:t>
            </a:r>
            <a:r>
              <a:rPr lang="en-US" sz="1200" dirty="0" err="1"/>
              <a:t>nyt</a:t>
            </a:r>
            <a:r>
              <a:rPr lang="en-US" sz="1200" dirty="0"/>
              <a:t>, </a:t>
            </a:r>
            <a:r>
              <a:rPr lang="en-US" sz="1200" dirty="0" err="1"/>
              <a:t>samanaikaisesti</a:t>
            </a:r>
            <a:r>
              <a:rPr lang="en-US" sz="1200" dirty="0"/>
              <a:t> </a:t>
            </a:r>
            <a:r>
              <a:rPr lang="en-US" sz="1200" dirty="0" err="1"/>
              <a:t>tulee</a:t>
            </a:r>
            <a:r>
              <a:rPr lang="en-US" sz="1200" dirty="0"/>
              <a:t> </a:t>
            </a:r>
            <a:r>
              <a:rPr lang="en-US" sz="1200" dirty="0" err="1"/>
              <a:t>pystyä</a:t>
            </a:r>
            <a:r>
              <a:rPr lang="en-US" sz="1200" dirty="0"/>
              <a:t> </a:t>
            </a:r>
            <a:r>
              <a:rPr lang="en-US" sz="1200" dirty="0" err="1"/>
              <a:t>ajattelemaan</a:t>
            </a:r>
            <a:r>
              <a:rPr lang="en-US" sz="1200" dirty="0"/>
              <a:t> </a:t>
            </a:r>
            <a:r>
              <a:rPr lang="en-US" sz="1200" dirty="0" err="1"/>
              <a:t>strategisesti</a:t>
            </a:r>
            <a:r>
              <a:rPr lang="en-US" sz="1200" dirty="0"/>
              <a:t>, </a:t>
            </a:r>
            <a:r>
              <a:rPr lang="en-US" sz="1200" dirty="0" err="1"/>
              <a:t>luoda</a:t>
            </a:r>
            <a:r>
              <a:rPr lang="en-US" sz="1200" dirty="0"/>
              <a:t> ja </a:t>
            </a:r>
            <a:r>
              <a:rPr lang="en-US" sz="1200" dirty="0" err="1"/>
              <a:t>nähdä</a:t>
            </a:r>
            <a:r>
              <a:rPr lang="en-US" sz="1200" dirty="0"/>
              <a:t> </a:t>
            </a:r>
            <a:r>
              <a:rPr lang="en-US" sz="1200" dirty="0" err="1"/>
              <a:t>näkymää</a:t>
            </a:r>
            <a:r>
              <a:rPr lang="en-US" sz="1200" dirty="0"/>
              <a:t> </a:t>
            </a:r>
            <a:r>
              <a:rPr lang="en-US" sz="1200" dirty="0" err="1"/>
              <a:t>tulevaisuuteen</a:t>
            </a:r>
            <a:r>
              <a:rPr lang="en-US" sz="1200" dirty="0"/>
              <a:t> </a:t>
            </a:r>
            <a:r>
              <a:rPr lang="en-US" sz="1200" dirty="0" err="1"/>
              <a:t>hyvien</a:t>
            </a:r>
            <a:r>
              <a:rPr lang="en-US" sz="1200" dirty="0"/>
              <a:t> </a:t>
            </a:r>
            <a:r>
              <a:rPr lang="en-US" sz="1200" dirty="0" err="1"/>
              <a:t>päätösten</a:t>
            </a:r>
            <a:r>
              <a:rPr lang="en-US" sz="1200" dirty="0"/>
              <a:t> </a:t>
            </a:r>
            <a:r>
              <a:rPr lang="en-US" sz="1200" dirty="0" err="1"/>
              <a:t>pohjaksi</a:t>
            </a:r>
            <a:r>
              <a:rPr lang="en-US" sz="1200" dirty="0"/>
              <a:t>. </a:t>
            </a:r>
            <a:r>
              <a:rPr lang="en-US" sz="1200" dirty="0" err="1"/>
              <a:t>Verkostosuhteet</a:t>
            </a:r>
            <a:r>
              <a:rPr lang="en-US" sz="1200" dirty="0"/>
              <a:t> </a:t>
            </a:r>
            <a:r>
              <a:rPr lang="en-US" sz="1200" dirty="0" err="1"/>
              <a:t>puheenjohtajan</a:t>
            </a:r>
            <a:r>
              <a:rPr lang="en-US" sz="1200" dirty="0"/>
              <a:t> </a:t>
            </a:r>
            <a:r>
              <a:rPr lang="en-US" sz="1200" dirty="0" err="1"/>
              <a:t>työssä</a:t>
            </a:r>
            <a:r>
              <a:rPr lang="en-US" sz="1200" dirty="0"/>
              <a:t> </a:t>
            </a:r>
            <a:r>
              <a:rPr lang="en-US" sz="1200" dirty="0" err="1"/>
              <a:t>ovat</a:t>
            </a:r>
            <a:r>
              <a:rPr lang="en-US" sz="1200" dirty="0"/>
              <a:t> </a:t>
            </a:r>
            <a:r>
              <a:rPr lang="en-US" sz="1200" dirty="0" err="1"/>
              <a:t>entistä</a:t>
            </a:r>
            <a:r>
              <a:rPr lang="en-US" sz="1200" dirty="0"/>
              <a:t> </a:t>
            </a:r>
            <a:r>
              <a:rPr lang="en-US" sz="1200" dirty="0" err="1"/>
              <a:t>tärkeimmät</a:t>
            </a:r>
            <a:r>
              <a:rPr lang="en-US" sz="1200" dirty="0"/>
              <a:t>.</a:t>
            </a:r>
          </a:p>
          <a:p>
            <a:pPr>
              <a:lnSpc>
                <a:spcPct val="120000"/>
              </a:lnSpc>
            </a:pPr>
            <a:r>
              <a:rPr lang="en-US" sz="1200" dirty="0" err="1"/>
              <a:t>Valmennus</a:t>
            </a:r>
            <a:r>
              <a:rPr lang="en-US" sz="1200" dirty="0"/>
              <a:t> </a:t>
            </a:r>
            <a:r>
              <a:rPr lang="en-US" sz="1200" dirty="0" err="1"/>
              <a:t>pureutuu</a:t>
            </a:r>
            <a:r>
              <a:rPr lang="en-US" sz="1200" dirty="0"/>
              <a:t> </a:t>
            </a:r>
            <a:r>
              <a:rPr lang="en-US" sz="1200" dirty="0" err="1"/>
              <a:t>kaikkiin</a:t>
            </a:r>
            <a:r>
              <a:rPr lang="en-US" sz="1200" dirty="0"/>
              <a:t> </a:t>
            </a:r>
            <a:r>
              <a:rPr lang="en-US" sz="1200" dirty="0" err="1"/>
              <a:t>edellä</a:t>
            </a:r>
            <a:r>
              <a:rPr lang="en-US" sz="1200" dirty="0"/>
              <a:t> </a:t>
            </a:r>
            <a:r>
              <a:rPr lang="en-US" sz="1200" dirty="0" err="1"/>
              <a:t>oleviin</a:t>
            </a:r>
            <a:r>
              <a:rPr lang="en-US" sz="1200" dirty="0"/>
              <a:t>  </a:t>
            </a:r>
            <a:r>
              <a:rPr lang="en-US" sz="1200" dirty="0" err="1"/>
              <a:t>sekä</a:t>
            </a:r>
            <a:r>
              <a:rPr lang="en-US" sz="1200" dirty="0"/>
              <a:t> </a:t>
            </a:r>
            <a:r>
              <a:rPr lang="en-US" sz="1200" dirty="0" err="1"/>
              <a:t>auttaa</a:t>
            </a:r>
            <a:r>
              <a:rPr lang="en-US" sz="1200" dirty="0"/>
              <a:t> </a:t>
            </a:r>
            <a:r>
              <a:rPr lang="en-US" sz="1200" dirty="0" err="1"/>
              <a:t>puheenjohtajia</a:t>
            </a:r>
            <a:r>
              <a:rPr lang="en-US" sz="1200" dirty="0"/>
              <a:t> </a:t>
            </a:r>
            <a:r>
              <a:rPr lang="en-US" sz="1200" dirty="0" err="1"/>
              <a:t>kehittymään</a:t>
            </a:r>
            <a:r>
              <a:rPr lang="en-US" sz="1200" dirty="0"/>
              <a:t> omasa </a:t>
            </a:r>
            <a:r>
              <a:rPr lang="en-US" sz="1200" dirty="0" err="1"/>
              <a:t>roolissaan</a:t>
            </a:r>
            <a:r>
              <a:rPr lang="en-US" sz="1200" dirty="0"/>
              <a:t>.</a:t>
            </a:r>
          </a:p>
          <a:p>
            <a:pPr>
              <a:lnSpc>
                <a:spcPct val="120000"/>
              </a:lnSpc>
            </a:pPr>
            <a:r>
              <a:rPr lang="en-US" sz="1200" dirty="0" err="1"/>
              <a:t>Valmennuksen</a:t>
            </a:r>
            <a:r>
              <a:rPr lang="en-US" sz="1200" dirty="0"/>
              <a:t> </a:t>
            </a:r>
            <a:r>
              <a:rPr lang="en-US" sz="1200" dirty="0" err="1"/>
              <a:t>toteuttajatiimin</a:t>
            </a:r>
            <a:r>
              <a:rPr lang="en-US" sz="1200" dirty="0"/>
              <a:t> </a:t>
            </a:r>
            <a:r>
              <a:rPr lang="en-US" sz="1200" dirty="0" err="1"/>
              <a:t>muodostavat</a:t>
            </a:r>
            <a:r>
              <a:rPr lang="en-US" sz="1200" dirty="0"/>
              <a:t> Marita Lehikoinen ja Risto Harisalo</a:t>
            </a:r>
          </a:p>
          <a:p>
            <a:pPr>
              <a:lnSpc>
                <a:spcPct val="120000"/>
              </a:lnSpc>
            </a:pPr>
            <a:r>
              <a:rPr lang="en-US" sz="1200" dirty="0" err="1"/>
              <a:t>Lisäksi</a:t>
            </a:r>
            <a:r>
              <a:rPr lang="en-US" sz="1200" dirty="0"/>
              <a:t> </a:t>
            </a:r>
            <a:r>
              <a:rPr lang="en-US" sz="1200" dirty="0" err="1"/>
              <a:t>kouluttajaksi</a:t>
            </a:r>
            <a:r>
              <a:rPr lang="en-US" sz="1200" dirty="0"/>
              <a:t> </a:t>
            </a:r>
            <a:r>
              <a:rPr lang="en-US" sz="1200" dirty="0" err="1"/>
              <a:t>valitaan</a:t>
            </a:r>
            <a:r>
              <a:rPr lang="en-US" sz="1200" dirty="0"/>
              <a:t> </a:t>
            </a:r>
            <a:r>
              <a:rPr lang="en-US" sz="1200" dirty="0" err="1"/>
              <a:t>FLI:n</a:t>
            </a:r>
            <a:r>
              <a:rPr lang="en-US" sz="1200" dirty="0"/>
              <a:t> </a:t>
            </a:r>
            <a:r>
              <a:rPr lang="en-US" sz="1200" dirty="0" err="1"/>
              <a:t>verkostosta</a:t>
            </a:r>
            <a:r>
              <a:rPr lang="en-US" sz="1200" dirty="0"/>
              <a:t> </a:t>
            </a:r>
            <a:r>
              <a:rPr lang="en-US" sz="1200" dirty="0" err="1"/>
              <a:t>kolmas</a:t>
            </a:r>
            <a:r>
              <a:rPr lang="en-US" sz="1200" dirty="0"/>
              <a:t> </a:t>
            </a:r>
            <a:r>
              <a:rPr lang="en-US" sz="1200" dirty="0" err="1"/>
              <a:t>kouluttaja</a:t>
            </a:r>
            <a:r>
              <a:rPr lang="en-US" sz="1200" dirty="0"/>
              <a:t> </a:t>
            </a:r>
            <a:r>
              <a:rPr lang="en-US" sz="1200" dirty="0" err="1"/>
              <a:t>tarpeen</a:t>
            </a:r>
            <a:r>
              <a:rPr lang="en-US" sz="1200" dirty="0"/>
              <a:t> </a:t>
            </a:r>
            <a:r>
              <a:rPr lang="en-US" sz="1200" dirty="0" err="1"/>
              <a:t>mukaan</a:t>
            </a:r>
            <a:r>
              <a:rPr lang="en-US" sz="1200" dirty="0"/>
              <a:t>.</a:t>
            </a:r>
          </a:p>
          <a:p>
            <a:pPr>
              <a:lnSpc>
                <a:spcPct val="120000"/>
              </a:lnSpc>
            </a:pPr>
            <a:r>
              <a:rPr lang="en-US" sz="1200" dirty="0" err="1"/>
              <a:t>Tiimin</a:t>
            </a:r>
            <a:r>
              <a:rPr lang="en-US" sz="1200" dirty="0"/>
              <a:t> </a:t>
            </a:r>
            <a:r>
              <a:rPr lang="en-US" sz="1200" dirty="0" err="1"/>
              <a:t>esittelyt</a:t>
            </a:r>
            <a:r>
              <a:rPr lang="en-US" sz="1200" dirty="0"/>
              <a:t> </a:t>
            </a:r>
            <a:r>
              <a:rPr lang="en-US" sz="1200" dirty="0" err="1"/>
              <a:t>esityksen</a:t>
            </a:r>
            <a:r>
              <a:rPr lang="en-US" sz="1200" dirty="0"/>
              <a:t> </a:t>
            </a:r>
            <a:r>
              <a:rPr lang="en-US" sz="1200" dirty="0" err="1"/>
              <a:t>lopussa</a:t>
            </a:r>
            <a:endParaRPr lang="en-US" sz="1200" dirty="0"/>
          </a:p>
          <a:p>
            <a:pPr>
              <a:lnSpc>
                <a:spcPct val="120000"/>
              </a:lnSpc>
            </a:pPr>
            <a:r>
              <a:rPr lang="en-US" sz="1200" dirty="0" err="1"/>
              <a:t>Kiinnostuitko</a:t>
            </a:r>
            <a:r>
              <a:rPr lang="en-US" sz="1200" dirty="0"/>
              <a:t>? </a:t>
            </a:r>
            <a:r>
              <a:rPr lang="en-US" sz="1200" dirty="0" err="1"/>
              <a:t>Tutustu</a:t>
            </a:r>
            <a:r>
              <a:rPr lang="en-US" sz="1200" dirty="0"/>
              <a:t> </a:t>
            </a:r>
            <a:r>
              <a:rPr lang="en-US" sz="1200" dirty="0" err="1"/>
              <a:t>lisää</a:t>
            </a:r>
            <a:r>
              <a:rPr lang="en-US" sz="1200" dirty="0"/>
              <a:t> </a:t>
            </a:r>
            <a:r>
              <a:rPr lang="en-US" sz="1200" dirty="0" err="1"/>
              <a:t>valmennusohjelmaan</a:t>
            </a:r>
            <a:r>
              <a:rPr lang="en-US" sz="1200" dirty="0"/>
              <a:t> </a:t>
            </a:r>
            <a:r>
              <a:rPr lang="en-US" sz="1200" dirty="0" err="1"/>
              <a:t>osoitteessa</a:t>
            </a:r>
            <a:r>
              <a:rPr lang="en-US" sz="1200" dirty="0"/>
              <a:t> </a:t>
            </a:r>
            <a:r>
              <a:rPr lang="en-US" sz="1200" dirty="0">
                <a:hlinkClick r:id="rId2"/>
              </a:rPr>
              <a:t>info@flowlearning.fi</a:t>
            </a:r>
            <a:r>
              <a:rPr lang="en-US" sz="1200" dirty="0"/>
              <a:t> tai </a:t>
            </a:r>
            <a:r>
              <a:rPr lang="en-US" sz="1200" dirty="0" err="1"/>
              <a:t>soita</a:t>
            </a:r>
            <a:r>
              <a:rPr lang="en-US" sz="1200" dirty="0"/>
              <a:t> Erika Ahonen 050 3106 601 </a:t>
            </a:r>
          </a:p>
          <a:p>
            <a:pPr>
              <a:lnSpc>
                <a:spcPct val="120000"/>
              </a:lnSpc>
            </a:pPr>
            <a:endParaRPr lang="en-US" sz="1200" dirty="0"/>
          </a:p>
        </p:txBody>
      </p:sp>
    </p:spTree>
    <p:extLst>
      <p:ext uri="{BB962C8B-B14F-4D97-AF65-F5344CB8AC3E}">
        <p14:creationId xmlns:p14="http://schemas.microsoft.com/office/powerpoint/2010/main" val="1665041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D5296DF-6153-881D-A8FE-F702C34079A7}"/>
              </a:ext>
            </a:extLst>
          </p:cNvPr>
          <p:cNvSpPr>
            <a:spLocks noGrp="1"/>
          </p:cNvSpPr>
          <p:nvPr>
            <p:ph type="title"/>
          </p:nvPr>
        </p:nvSpPr>
        <p:spPr>
          <a:xfrm>
            <a:off x="1232589" y="136525"/>
            <a:ext cx="10515600" cy="1325563"/>
          </a:xfrm>
        </p:spPr>
        <p:txBody>
          <a:bodyPr>
            <a:normAutofit fontScale="90000"/>
          </a:bodyPr>
          <a:lstStyle/>
          <a:p>
            <a:br>
              <a:rPr lang="fi-FI" dirty="0"/>
            </a:br>
            <a:r>
              <a:rPr lang="fi-FI" sz="3200" b="1" i="1" dirty="0">
                <a:effectLst/>
                <a:latin typeface="Calibri" panose="020F0502020204030204" pitchFamily="34" charset="0"/>
                <a:ea typeface="Calibri" panose="020F0502020204030204" pitchFamily="34" charset="0"/>
                <a:cs typeface="Times New Roman" panose="02020603050405020304" pitchFamily="18" charset="0"/>
              </a:rPr>
              <a:t>Puheenjohtajista strategisia ajattelijoita, tulevaisuuden näkijöitä ja verkostosuhteiden rakentajia</a:t>
            </a:r>
            <a:endParaRPr lang="fi-FI" dirty="0"/>
          </a:p>
        </p:txBody>
      </p:sp>
      <p:sp>
        <p:nvSpPr>
          <p:cNvPr id="4" name="Alatunnisteen paikkamerkki 3">
            <a:extLst>
              <a:ext uri="{FF2B5EF4-FFF2-40B4-BE49-F238E27FC236}">
                <a16:creationId xmlns:a16="http://schemas.microsoft.com/office/drawing/2014/main" id="{FBE18C8B-4DA8-1B8D-7071-FA6F40A50D24}"/>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fi-FI"/>
            </a:defPPr>
            <a:lvl1pPr marL="0" algn="ctr" defTabSz="914400" rtl="0" eaLnBrk="1" latinLnBrk="0" hangingPunct="1">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a:t>Marita Lehikoinen</a:t>
            </a:r>
          </a:p>
        </p:txBody>
      </p:sp>
      <p:sp>
        <p:nvSpPr>
          <p:cNvPr id="5" name="Dian numeron paikkamerkki 4">
            <a:extLst>
              <a:ext uri="{FF2B5EF4-FFF2-40B4-BE49-F238E27FC236}">
                <a16:creationId xmlns:a16="http://schemas.microsoft.com/office/drawing/2014/main" id="{D6E932B0-08A2-998A-C832-EC218F7BADBB}"/>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2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1A092D-57A0-394C-ADF7-B35F0B6CF55F}" type="slidenum">
              <a:rPr lang="fi-FI" smtClean="0"/>
              <a:pPr/>
              <a:t>3</a:t>
            </a:fld>
            <a:endParaRPr lang="fi-FI"/>
          </a:p>
        </p:txBody>
      </p:sp>
      <p:graphicFrame>
        <p:nvGraphicFramePr>
          <p:cNvPr id="6" name="Kaaviokuva 5">
            <a:extLst>
              <a:ext uri="{FF2B5EF4-FFF2-40B4-BE49-F238E27FC236}">
                <a16:creationId xmlns:a16="http://schemas.microsoft.com/office/drawing/2014/main" id="{C14FDBF3-29ED-EDCF-B201-108DDEBB4178}"/>
              </a:ext>
            </a:extLst>
          </p:cNvPr>
          <p:cNvGraphicFramePr/>
          <p:nvPr>
            <p:extLst>
              <p:ext uri="{D42A27DB-BD31-4B8C-83A1-F6EECF244321}">
                <p14:modId xmlns:p14="http://schemas.microsoft.com/office/powerpoint/2010/main" val="61620111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aidallinen nuoli oikealle 6">
            <a:extLst>
              <a:ext uri="{FF2B5EF4-FFF2-40B4-BE49-F238E27FC236}">
                <a16:creationId xmlns:a16="http://schemas.microsoft.com/office/drawing/2014/main" id="{2C3CC01A-2D9E-0AE3-7473-A82E5CC5B62A}"/>
              </a:ext>
            </a:extLst>
          </p:cNvPr>
          <p:cNvSpPr/>
          <p:nvPr/>
        </p:nvSpPr>
        <p:spPr>
          <a:xfrm>
            <a:off x="2032000" y="5272391"/>
            <a:ext cx="8128000" cy="1083959"/>
          </a:xfrm>
          <a:prstGeom prst="stripedRightArrow">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dirty="0">
                <a:solidFill>
                  <a:srgbClr val="002060"/>
                </a:solidFill>
              </a:rPr>
              <a:t>Optiona: valmennusohjelman läpileikkaava puheenjohtajan henkilökohtainen kehittämissuunnitelma</a:t>
            </a:r>
          </a:p>
        </p:txBody>
      </p:sp>
    </p:spTree>
    <p:extLst>
      <p:ext uri="{BB962C8B-B14F-4D97-AF65-F5344CB8AC3E}">
        <p14:creationId xmlns:p14="http://schemas.microsoft.com/office/powerpoint/2010/main" val="279724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63ED189D-21E1-7FEC-6F5F-6D16FA5EB01B}"/>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8631762" y="1687068"/>
            <a:ext cx="2722034" cy="3757130"/>
          </a:xfrm>
          <a:prstGeom prst="rect">
            <a:avLst/>
          </a:prstGeom>
        </p:spPr>
      </p:pic>
      <p:sp>
        <p:nvSpPr>
          <p:cNvPr id="4" name="Päivämäärän paikkamerkki 3">
            <a:extLst>
              <a:ext uri="{FF2B5EF4-FFF2-40B4-BE49-F238E27FC236}">
                <a16:creationId xmlns:a16="http://schemas.microsoft.com/office/drawing/2014/main" id="{E8D8A9C4-5A80-7919-1FEF-DBDB86F8B20D}"/>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fi-FI"/>
            </a:defPPr>
            <a:lvl1pPr marL="0" algn="l" defTabSz="914400" rtl="0" eaLnBrk="1" latinLnBrk="0" hangingPunct="1">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202FE3-81B6-F74D-A421-40783B62BC48}" type="datetime1">
              <a:rPr lang="fi-FI" smtClean="0"/>
              <a:pPr/>
              <a:t>28.3.2025</a:t>
            </a:fld>
            <a:endParaRPr lang="en-US"/>
          </a:p>
        </p:txBody>
      </p:sp>
      <p:sp>
        <p:nvSpPr>
          <p:cNvPr id="6" name="Dian numeron paikkamerkki 5">
            <a:extLst>
              <a:ext uri="{FF2B5EF4-FFF2-40B4-BE49-F238E27FC236}">
                <a16:creationId xmlns:a16="http://schemas.microsoft.com/office/drawing/2014/main" id="{6F646F52-49F7-3CEE-E16E-B62D99ACCD97}"/>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2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1A092D-57A0-394C-ADF7-B35F0B6CF55F}" type="slidenum">
              <a:rPr lang="fi-FI" smtClean="0"/>
              <a:pPr/>
              <a:t>4</a:t>
            </a:fld>
            <a:endParaRPr lang="en-US"/>
          </a:p>
        </p:txBody>
      </p:sp>
      <p:sp>
        <p:nvSpPr>
          <p:cNvPr id="11" name="Content Placeholder 5">
            <a:extLst>
              <a:ext uri="{FF2B5EF4-FFF2-40B4-BE49-F238E27FC236}">
                <a16:creationId xmlns:a16="http://schemas.microsoft.com/office/drawing/2014/main" id="{B33F0AA0-3798-9A9F-9398-02912E888375}"/>
              </a:ext>
            </a:extLst>
          </p:cNvPr>
          <p:cNvSpPr>
            <a:spLocks noGrp="1"/>
          </p:cNvSpPr>
          <p:nvPr>
            <p:ph idx="1"/>
          </p:nvPr>
        </p:nvSpPr>
        <p:spPr>
          <a:xfrm>
            <a:off x="838200" y="1687068"/>
            <a:ext cx="4995041" cy="3757129"/>
          </a:xfrm>
        </p:spPr>
        <p:txBody>
          <a:bodyPr>
            <a:noAutofit/>
          </a:bodyPr>
          <a:lstStyle/>
          <a:p>
            <a:pPr marR="719455">
              <a:lnSpc>
                <a:spcPct val="120000"/>
              </a:lnSpc>
              <a:spcBef>
                <a:spcPts val="1000"/>
              </a:spcBef>
              <a:spcAft>
                <a:spcPts val="0"/>
              </a:spcAft>
            </a:pPr>
            <a:r>
              <a:rPr lang="fi-FI" sz="1200" dirty="0">
                <a:latin typeface="Aptos" panose="020B0004020202020204" pitchFamily="34" charset="0"/>
              </a:rPr>
              <a:t>Risto </a:t>
            </a:r>
            <a:r>
              <a:rPr lang="fi-FI" sz="1200" dirty="0" err="1">
                <a:latin typeface="Aptos" panose="020B0004020202020204" pitchFamily="34" charset="0"/>
              </a:rPr>
              <a:t>Harisalo</a:t>
            </a:r>
            <a:r>
              <a:rPr lang="fi-FI" sz="1200" dirty="0">
                <a:latin typeface="Aptos" panose="020B0004020202020204" pitchFamily="34" charset="0"/>
              </a:rPr>
              <a:t> on HT. Hän on väitellyt innovaatioiden diffuusiosta ja toiminut hallintotieteen apulaisprofessorina Kuopion yliopistossa ja professorina Tampereen yliopistossa, josta jäi eläkkeelle 2013. </a:t>
            </a:r>
          </a:p>
          <a:p>
            <a:pPr marR="719455">
              <a:lnSpc>
                <a:spcPct val="120000"/>
              </a:lnSpc>
              <a:spcBef>
                <a:spcPts val="1000"/>
              </a:spcBef>
              <a:spcAft>
                <a:spcPts val="0"/>
              </a:spcAft>
            </a:pPr>
            <a:r>
              <a:rPr lang="fi-FI" sz="1200" dirty="0">
                <a:latin typeface="Aptos" panose="020B0004020202020204" pitchFamily="34" charset="0"/>
              </a:rPr>
              <a:t>Hän on työssään opettanut mm. julkisten organisaatioiden strategista johtamista ja kehittämistä, rakenteiden vaihtoehtoja, työyhteisöjen dynamiikkaa ja vaihtoehtoisia palvelujärjestelmiä.</a:t>
            </a:r>
          </a:p>
          <a:p>
            <a:pPr marR="719455">
              <a:lnSpc>
                <a:spcPct val="120000"/>
              </a:lnSpc>
              <a:spcBef>
                <a:spcPts val="1000"/>
              </a:spcBef>
              <a:spcAft>
                <a:spcPts val="0"/>
              </a:spcAft>
            </a:pPr>
            <a:r>
              <a:rPr lang="fi-FI" sz="1200" dirty="0">
                <a:latin typeface="Aptos" panose="020B0004020202020204" pitchFamily="34" charset="0"/>
              </a:rPr>
              <a:t>Hänen viimeisimmät tutkimukset koskevat luottamusta ja katalysoivaa puhetta strategisessa ja operatiivisessa päätöksenteossa.</a:t>
            </a:r>
          </a:p>
        </p:txBody>
      </p:sp>
      <p:cxnSp>
        <p:nvCxnSpPr>
          <p:cNvPr id="12" name="Suora yhdysviiva 11">
            <a:extLst>
              <a:ext uri="{FF2B5EF4-FFF2-40B4-BE49-F238E27FC236}">
                <a16:creationId xmlns:a16="http://schemas.microsoft.com/office/drawing/2014/main" id="{F7C2D55E-F6EA-5917-2931-685DED182A0E}"/>
              </a:ext>
            </a:extLst>
          </p:cNvPr>
          <p:cNvCxnSpPr>
            <a:cxnSpLocks/>
          </p:cNvCxnSpPr>
          <p:nvPr/>
        </p:nvCxnSpPr>
        <p:spPr>
          <a:xfrm>
            <a:off x="5148838" y="1800665"/>
            <a:ext cx="0" cy="3516923"/>
          </a:xfrm>
          <a:prstGeom prst="line">
            <a:avLst/>
          </a:prstGeom>
          <a:ln w="19050">
            <a:solidFill>
              <a:srgbClr val="0050A5"/>
            </a:solidFill>
          </a:ln>
        </p:spPr>
        <p:style>
          <a:lnRef idx="1">
            <a:schemeClr val="accent1"/>
          </a:lnRef>
          <a:fillRef idx="0">
            <a:schemeClr val="accent1"/>
          </a:fillRef>
          <a:effectRef idx="0">
            <a:schemeClr val="accent1"/>
          </a:effectRef>
          <a:fontRef idx="minor">
            <a:schemeClr val="tx1"/>
          </a:fontRef>
        </p:style>
      </p:cxnSp>
      <p:sp>
        <p:nvSpPr>
          <p:cNvPr id="13" name="Tekstiruutu 12">
            <a:extLst>
              <a:ext uri="{FF2B5EF4-FFF2-40B4-BE49-F238E27FC236}">
                <a16:creationId xmlns:a16="http://schemas.microsoft.com/office/drawing/2014/main" id="{DD47F5A8-E1B3-8776-A963-B198B66A712E}"/>
              </a:ext>
            </a:extLst>
          </p:cNvPr>
          <p:cNvSpPr txBox="1"/>
          <p:nvPr/>
        </p:nvSpPr>
        <p:spPr>
          <a:xfrm>
            <a:off x="5478232" y="1687068"/>
            <a:ext cx="3592189" cy="2517164"/>
          </a:xfrm>
          <a:prstGeom prst="rect">
            <a:avLst/>
          </a:prstGeom>
          <a:noFill/>
        </p:spPr>
        <p:txBody>
          <a:bodyPr wrap="square">
            <a:spAutoFit/>
          </a:bodyPr>
          <a:lstStyle/>
          <a:p>
            <a:pPr marR="719455">
              <a:lnSpc>
                <a:spcPct val="120000"/>
              </a:lnSpc>
              <a:spcBef>
                <a:spcPts val="1000"/>
              </a:spcBef>
              <a:spcAft>
                <a:spcPts val="0"/>
              </a:spcAft>
            </a:pPr>
            <a:r>
              <a:rPr lang="fi-FI" sz="1200" dirty="0">
                <a:solidFill>
                  <a:schemeClr val="tx1">
                    <a:lumMod val="75000"/>
                    <a:lumOff val="25000"/>
                  </a:schemeClr>
                </a:solidFill>
                <a:latin typeface="Aptos" panose="020B0004020202020204" pitchFamily="34" charset="0"/>
              </a:rPr>
              <a:t>Päätyönsä ohella hän on näissä asioissa ollut mukana monien julkisten ja yksityisten organisaatioiden johtamisen ja kehittämisen hankkeissa. Hän on perehdyttänyt työntekijöitä, tiimejä ja työyhteisöjä inhimilliseen, innovatiiviseen ja innostavaan johtamiseen. Luottamuksen ja katalysoivan puheen lisäksi hän on keskittynyt konfliktien ratkaisuun ja kumppanuuden problematiikkaan.</a:t>
            </a:r>
          </a:p>
        </p:txBody>
      </p:sp>
      <p:sp>
        <p:nvSpPr>
          <p:cNvPr id="14" name="Otsikko 1">
            <a:extLst>
              <a:ext uri="{FF2B5EF4-FFF2-40B4-BE49-F238E27FC236}">
                <a16:creationId xmlns:a16="http://schemas.microsoft.com/office/drawing/2014/main" id="{2D8B836E-9D21-EC3F-D32F-BAC5EC40E8A9}"/>
              </a:ext>
            </a:extLst>
          </p:cNvPr>
          <p:cNvSpPr txBox="1">
            <a:spLocks/>
          </p:cNvSpPr>
          <p:nvPr/>
        </p:nvSpPr>
        <p:spPr>
          <a:xfrm>
            <a:off x="985847" y="1050060"/>
            <a:ext cx="10515600" cy="1097555"/>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b="1" i="0" kern="1200">
                <a:solidFill>
                  <a:srgbClr val="FF6632"/>
                </a:solidFill>
                <a:latin typeface="Montserrat" charset="0"/>
                <a:ea typeface="Montserrat" charset="0"/>
                <a:cs typeface="Montserrat" charset="0"/>
              </a:defRPr>
            </a:lvl1pPr>
          </a:lstStyle>
          <a:p>
            <a:r>
              <a:rPr lang="fi-FI" sz="1800" dirty="0">
                <a:solidFill>
                  <a:schemeClr val="bg1"/>
                </a:solidFill>
                <a:latin typeface="Montserrat" panose="00000500000000000000" pitchFamily="50" charset="0"/>
                <a:ea typeface="+mj-ea"/>
                <a:cs typeface="+mj-cs"/>
              </a:rPr>
              <a:t>RISTO HARISALO</a:t>
            </a:r>
            <a:br>
              <a:rPr lang="fi-FI" sz="1800" dirty="0">
                <a:solidFill>
                  <a:schemeClr val="bg1"/>
                </a:solidFill>
                <a:latin typeface="Montserrat" panose="00000500000000000000" pitchFamily="50" charset="0"/>
                <a:ea typeface="+mj-ea"/>
                <a:cs typeface="+mj-cs"/>
              </a:rPr>
            </a:br>
            <a:r>
              <a:rPr lang="fi-FI" sz="1800" dirty="0">
                <a:solidFill>
                  <a:schemeClr val="bg1"/>
                </a:solidFill>
                <a:latin typeface="Montserrat" panose="00000500000000000000" pitchFamily="50" charset="0"/>
                <a:ea typeface="+mj-ea"/>
                <a:cs typeface="+mj-cs"/>
              </a:rPr>
              <a:t>emeritusprofessori Tampereen Yliopisto</a:t>
            </a:r>
          </a:p>
        </p:txBody>
      </p:sp>
      <p:sp>
        <p:nvSpPr>
          <p:cNvPr id="3" name="Tekstiruutu 2">
            <a:extLst>
              <a:ext uri="{FF2B5EF4-FFF2-40B4-BE49-F238E27FC236}">
                <a16:creationId xmlns:a16="http://schemas.microsoft.com/office/drawing/2014/main" id="{E1D13D93-F603-725C-1D5E-068B5CB143DB}"/>
              </a:ext>
            </a:extLst>
          </p:cNvPr>
          <p:cNvSpPr txBox="1"/>
          <p:nvPr/>
        </p:nvSpPr>
        <p:spPr>
          <a:xfrm>
            <a:off x="8631761" y="5530941"/>
            <a:ext cx="3171356" cy="276999"/>
          </a:xfrm>
          <a:prstGeom prst="rect">
            <a:avLst/>
          </a:prstGeom>
          <a:noFill/>
        </p:spPr>
        <p:txBody>
          <a:bodyPr wrap="square">
            <a:spAutoFit/>
          </a:bodyPr>
          <a:lstStyle/>
          <a:p>
            <a:pPr algn="l" fontAlgn="auto"/>
            <a:r>
              <a:rPr lang="fi-FI" sz="1200" b="0" i="0" u="none" strike="noStrike" dirty="0">
                <a:effectLst/>
                <a:latin typeface="var(--artdeco-reset-typography-font-family-sans)"/>
                <a:hlinkClick r:id="rId3"/>
              </a:rPr>
              <a:t>linkedin.com/in/risto-harisalo-86b31733</a:t>
            </a:r>
            <a:endParaRPr lang="fi-FI" sz="1200" b="0" i="0" u="none" strike="noStrike" dirty="0">
              <a:effectLst/>
              <a:latin typeface="-apple-system"/>
            </a:endParaRPr>
          </a:p>
        </p:txBody>
      </p:sp>
    </p:spTree>
    <p:extLst>
      <p:ext uri="{BB962C8B-B14F-4D97-AF65-F5344CB8AC3E}">
        <p14:creationId xmlns:p14="http://schemas.microsoft.com/office/powerpoint/2010/main" val="2611681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43CF20F-A120-3353-0AEC-07342CDFD060}"/>
              </a:ext>
            </a:extLst>
          </p:cNvPr>
          <p:cNvSpPr>
            <a:spLocks noGrp="1"/>
          </p:cNvSpPr>
          <p:nvPr>
            <p:ph type="title"/>
          </p:nvPr>
        </p:nvSpPr>
        <p:spPr>
          <a:xfrm>
            <a:off x="838200" y="761207"/>
            <a:ext cx="10515600" cy="701731"/>
          </a:xfrm>
        </p:spPr>
        <p:txBody>
          <a:bodyPr anchor="t">
            <a:noAutofit/>
          </a:bodyPr>
          <a:lstStyle/>
          <a:p>
            <a:pPr marL="0" marR="0" lvl="0" indent="0" defTabSz="914400" rtl="0" eaLnBrk="1" fontAlgn="auto" latinLnBrk="0" hangingPunct="1">
              <a:lnSpc>
                <a:spcPct val="90000"/>
              </a:lnSpc>
              <a:spcBef>
                <a:spcPct val="0"/>
              </a:spcBef>
              <a:spcAft>
                <a:spcPts val="0"/>
              </a:spcAft>
              <a:tabLst/>
              <a:defRPr/>
            </a:pPr>
            <a:r>
              <a:rPr kumimoji="0" lang="fi-FI" sz="1800" i="0" u="none" strike="noStrike" kern="1200" cap="none" spc="0" normalizeH="0" baseline="0" noProof="0" dirty="0">
                <a:ln>
                  <a:noFill/>
                </a:ln>
                <a:effectLst/>
                <a:uLnTx/>
                <a:uFillTx/>
                <a:latin typeface="Montserrat" panose="00000500000000000000" pitchFamily="50" charset="0"/>
                <a:ea typeface="+mj-ea"/>
                <a:cs typeface="+mj-cs"/>
              </a:rPr>
              <a:t>MARITA LEHIKOINEN</a:t>
            </a:r>
            <a:r>
              <a:rPr kumimoji="0" lang="fi-FI" sz="1800" b="0" i="0" u="none" strike="noStrike" kern="1200" cap="none" spc="0" normalizeH="0" baseline="0" noProof="0" dirty="0">
                <a:ln>
                  <a:noFill/>
                </a:ln>
                <a:effectLst/>
                <a:uLnTx/>
                <a:uFillTx/>
                <a:latin typeface="Montserrat" panose="00000500000000000000" pitchFamily="50" charset="0"/>
                <a:ea typeface="+mj-ea"/>
                <a:cs typeface="+mj-cs"/>
              </a:rPr>
              <a:t> </a:t>
            </a:r>
            <a:br>
              <a:rPr kumimoji="0" lang="fi-FI" sz="1800" b="0" i="0" u="none" strike="noStrike" kern="1200" cap="none" spc="0" normalizeH="0" baseline="0" noProof="0" dirty="0">
                <a:ln>
                  <a:noFill/>
                </a:ln>
                <a:effectLst/>
                <a:uLnTx/>
                <a:uFillTx/>
                <a:latin typeface="Montserrat" panose="00000500000000000000" pitchFamily="50" charset="0"/>
                <a:ea typeface="+mj-ea"/>
                <a:cs typeface="+mj-cs"/>
              </a:rPr>
            </a:br>
            <a:r>
              <a:rPr kumimoji="0" lang="en-US" sz="1800" b="0" i="0" u="none" strike="noStrike" kern="1200" cap="none" spc="0" normalizeH="0" baseline="0" noProof="0" dirty="0" err="1">
                <a:ln>
                  <a:noFill/>
                </a:ln>
                <a:effectLst/>
                <a:uLnTx/>
                <a:uFillTx/>
                <a:latin typeface="Montserrat" panose="00000500000000000000" pitchFamily="50" charset="0"/>
                <a:ea typeface="Verdana" panose="020B0604030504040204" pitchFamily="34" charset="0"/>
                <a:cs typeface="Verdana" panose="020B0604030504040204" pitchFamily="34" charset="0"/>
              </a:rPr>
              <a:t>Toimitusjohtaja</a:t>
            </a:r>
            <a:r>
              <a:rPr kumimoji="0" lang="en-US" sz="1800" b="0" i="0" u="none" strike="noStrike" kern="1200" cap="none" spc="0" normalizeH="0" baseline="0" noProof="0" dirty="0">
                <a:ln>
                  <a:noFill/>
                </a:ln>
                <a:effectLst/>
                <a:uLnTx/>
                <a:uFillTx/>
                <a:latin typeface="Montserrat" panose="00000500000000000000" pitchFamily="50" charset="0"/>
                <a:ea typeface="Verdana" panose="020B0604030504040204" pitchFamily="34" charset="0"/>
                <a:cs typeface="Verdana" panose="020B0604030504040204" pitchFamily="34" charset="0"/>
              </a:rPr>
              <a:t>, CBC Certified Business Coach, </a:t>
            </a:r>
            <a:r>
              <a:rPr kumimoji="0" lang="en-US" sz="1800" b="0" i="0" u="none" strike="noStrike" kern="1200" cap="none" spc="0" normalizeH="0" baseline="0" noProof="0" dirty="0" err="1">
                <a:ln>
                  <a:noFill/>
                </a:ln>
                <a:effectLst/>
                <a:uLnTx/>
                <a:uFillTx/>
                <a:latin typeface="Montserrat" panose="00000500000000000000" pitchFamily="50" charset="0"/>
                <a:ea typeface="Verdana" panose="020B0604030504040204" pitchFamily="34" charset="0"/>
                <a:cs typeface="Verdana" panose="020B0604030504040204" pitchFamily="34" charset="0"/>
              </a:rPr>
              <a:t>eMBA</a:t>
            </a:r>
            <a:br>
              <a:rPr kumimoji="0" lang="en-US" sz="1800" b="0" i="0" u="none" strike="noStrike" kern="1200" cap="none" spc="0" normalizeH="0" baseline="0" noProof="0" dirty="0">
                <a:ln>
                  <a:noFill/>
                </a:ln>
                <a:effectLst/>
                <a:uLnTx/>
                <a:uFillTx/>
                <a:latin typeface="Montserrat" panose="00000500000000000000" pitchFamily="50" charset="0"/>
                <a:ea typeface="Verdana" panose="020B0604030504040204" pitchFamily="34" charset="0"/>
                <a:cs typeface="Verdana" panose="020B0604030504040204" pitchFamily="34" charset="0"/>
              </a:rPr>
            </a:br>
            <a:endParaRPr lang="fi-FI" sz="1800" dirty="0"/>
          </a:p>
        </p:txBody>
      </p:sp>
      <p:sp>
        <p:nvSpPr>
          <p:cNvPr id="4" name="Päivämäärän paikkamerkki 3">
            <a:extLst>
              <a:ext uri="{FF2B5EF4-FFF2-40B4-BE49-F238E27FC236}">
                <a16:creationId xmlns:a16="http://schemas.microsoft.com/office/drawing/2014/main" id="{4351613B-1A70-E71B-C6B6-2B39F96E013F}"/>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fi-FI"/>
            </a:defPPr>
            <a:lvl1pPr marL="0" algn="l" defTabSz="914400" rtl="0" eaLnBrk="1" latinLnBrk="0" hangingPunct="1">
              <a:defRPr sz="1200" kern="1200">
                <a:solidFill>
                  <a:schemeClr val="tx2"/>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202FE3-81B6-F74D-A421-40783B62BC48}" type="datetime1">
              <a:rPr lang="fi-FI" smtClean="0"/>
              <a:pPr/>
              <a:t>28.3.2025</a:t>
            </a:fld>
            <a:endParaRPr lang="en-US"/>
          </a:p>
        </p:txBody>
      </p:sp>
      <p:sp>
        <p:nvSpPr>
          <p:cNvPr id="6" name="Dian numeron paikkamerkki 5">
            <a:extLst>
              <a:ext uri="{FF2B5EF4-FFF2-40B4-BE49-F238E27FC236}">
                <a16:creationId xmlns:a16="http://schemas.microsoft.com/office/drawing/2014/main" id="{86E96E95-6259-2D5A-0560-B9DA5E3773D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2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A1A092D-57A0-394C-ADF7-B35F0B6CF55F}" type="slidenum">
              <a:rPr lang="fi-FI" smtClean="0"/>
              <a:pPr/>
              <a:t>5</a:t>
            </a:fld>
            <a:endParaRPr lang="en-US"/>
          </a:p>
        </p:txBody>
      </p:sp>
      <p:sp>
        <p:nvSpPr>
          <p:cNvPr id="9" name="Tekstiruutu 5">
            <a:extLst>
              <a:ext uri="{FF2B5EF4-FFF2-40B4-BE49-F238E27FC236}">
                <a16:creationId xmlns:a16="http://schemas.microsoft.com/office/drawing/2014/main" id="{6BB565F2-5311-89D8-A7E5-70557D3D2CFB}"/>
              </a:ext>
            </a:extLst>
          </p:cNvPr>
          <p:cNvSpPr txBox="1"/>
          <p:nvPr/>
        </p:nvSpPr>
        <p:spPr>
          <a:xfrm>
            <a:off x="838200" y="1708088"/>
            <a:ext cx="4127695" cy="4709539"/>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Pitkä</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laaja-alainen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kokemus</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kuntasektorin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valtionhallinnon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sekä</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yksityisen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sektorin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organisaatioiden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strategisesta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suunnittelusta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strategioiden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toimeenpanosta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muutoksen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läpiviennistä</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sekä</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johtamisen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ammatillinen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poliittinen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johtaminen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johtoryhmien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sekä</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esihenkilötyön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kehittämisestä</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Hän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kerännyt</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kavantitatiivista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tietoa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kuluvan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valtuustokauden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(4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vuotta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aikana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data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noin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50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kunnasta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johtavien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päättäjien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verkostosuhteista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ontserrat" panose="00000500000000000000" pitchFamily="50" charset="0"/>
                <a:ea typeface="Verdana" panose="020B0604030504040204" pitchFamily="34" charset="0"/>
                <a:cs typeface="Verdana" panose="020B0604030504040204" pitchFamily="34" charset="0"/>
              </a:rPr>
              <a:t>KESKEISET OSAAMISET</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valmennus</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koulutus</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johtaminen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coaching</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konsernijohtaminen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ammatillinen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poliittinen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johtajuus</a:t>
            </a: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strateginen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johtaminen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johtoryhmätyöskentely</a:t>
            </a: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henkilöstövoimavarojen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johtaminen</a:t>
            </a: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työyhteisöjen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kehittäminen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tiedolla</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johtaminen</a:t>
            </a: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mittaaminen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arviointi</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(mm.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jory</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arvioinnit</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työyhteisökyselyt</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auditoinnit</a:t>
            </a: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organisaatioiden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rakennemuutokset</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ja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muutoksen</a:t>
            </a:r>
            <a:r>
              <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 </a:t>
            </a:r>
            <a:r>
              <a:rPr kumimoji="0" lang="en-US" sz="1200" b="0" i="0" u="none" strike="noStrike" kern="1200" cap="none" spc="0" normalizeH="0" baseline="0" noProof="0" dirty="0" err="1">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rPr>
              <a:t>läpivienti</a:t>
            </a:r>
            <a:endParaRPr kumimoji="0" lang="en-US" sz="1200" b="0" i="0" u="none" strike="noStrike" kern="1200" cap="none" spc="0" normalizeH="0" baseline="0" noProof="0" dirty="0">
              <a:ln>
                <a:noFill/>
              </a:ln>
              <a:solidFill>
                <a:schemeClr val="bg1"/>
              </a:solidFill>
              <a:effectLst/>
              <a:uLnTx/>
              <a:uFillTx/>
              <a:latin typeface="Aptos" panose="020B0004020202020204" pitchFamily="34" charset="0"/>
              <a:ea typeface="Verdana" panose="020B0604030504040204" pitchFamily="34" charset="0"/>
              <a:cs typeface="Verdana" panose="020B0604030504040204" pitchFamily="34" charset="0"/>
            </a:endParaRPr>
          </a:p>
        </p:txBody>
      </p:sp>
      <p:sp>
        <p:nvSpPr>
          <p:cNvPr id="10" name="Tekstiruutu 9">
            <a:extLst>
              <a:ext uri="{FF2B5EF4-FFF2-40B4-BE49-F238E27FC236}">
                <a16:creationId xmlns:a16="http://schemas.microsoft.com/office/drawing/2014/main" id="{A849729C-EB73-7A3F-5960-DCEA8DCF18DE}"/>
              </a:ext>
            </a:extLst>
          </p:cNvPr>
          <p:cNvSpPr txBox="1"/>
          <p:nvPr/>
        </p:nvSpPr>
        <p:spPr>
          <a:xfrm>
            <a:off x="5478232" y="1708088"/>
            <a:ext cx="2867025" cy="43242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ontserrat" panose="00000500000000000000" pitchFamily="50" charset="0"/>
                <a:ea typeface="Verdana" panose="020B0604030504040204" pitchFamily="34" charset="0"/>
                <a:cs typeface="Verdana" panose="020B0604030504040204" pitchFamily="34" charset="0"/>
              </a:rPr>
              <a:t>MARITASTA SANOTTUA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schemeClr val="bg1"/>
                </a:solidFill>
                <a:effectLst/>
                <a:uLnTx/>
                <a:uFillTx/>
                <a:latin typeface="Aptos" panose="020B0004020202020204" pitchFamily="34" charset="0"/>
                <a:ea typeface="Times New Roman" panose="02020603050405020304" pitchFamily="18" charset="0"/>
                <a:cs typeface="Times New Roman" panose="02020603050405020304" pitchFamily="18" charset="0"/>
              </a:rPr>
              <a:t>Marita Lehikoinen on intohimoinen johdon ja työyhteisöjen valmentaja, </a:t>
            </a:r>
            <a:r>
              <a:rPr kumimoji="0" lang="fi-FI" sz="1200" b="0" i="0" u="none" strike="noStrike" kern="1200" cap="none" spc="0" normalizeH="0" baseline="0" noProof="0" dirty="0" err="1">
                <a:ln>
                  <a:noFill/>
                </a:ln>
                <a:solidFill>
                  <a:schemeClr val="bg1"/>
                </a:solidFill>
                <a:effectLst/>
                <a:uLnTx/>
                <a:uFillTx/>
                <a:latin typeface="Aptos" panose="020B0004020202020204" pitchFamily="34" charset="0"/>
                <a:ea typeface="Times New Roman" panose="02020603050405020304" pitchFamily="18" charset="0"/>
                <a:cs typeface="Times New Roman" panose="02020603050405020304" pitchFamily="18" charset="0"/>
              </a:rPr>
              <a:t>coach</a:t>
            </a:r>
            <a:r>
              <a:rPr kumimoji="0" lang="fi-FI" sz="1200" b="0" i="0" u="none" strike="noStrike" kern="1200" cap="none" spc="0" normalizeH="0" baseline="0" noProof="0" dirty="0">
                <a:ln>
                  <a:noFill/>
                </a:ln>
                <a:solidFill>
                  <a:schemeClr val="bg1"/>
                </a:solidFill>
                <a:effectLst/>
                <a:uLnTx/>
                <a:uFillTx/>
                <a:latin typeface="Aptos" panose="020B0004020202020204" pitchFamily="34" charset="0"/>
                <a:ea typeface="Times New Roman" panose="02020603050405020304" pitchFamily="18" charset="0"/>
                <a:cs typeface="Times New Roman" panose="02020603050405020304" pitchFamily="18" charset="0"/>
              </a:rPr>
              <a:t>, fasilitaattori ja kehittäjä. Hän luotsaa organisaatioita läpi muutostuskan, auttaa resurssien allokoinnissa, oivalluttaa johtoa ja johtoryhmiä johtamaan tilanteiden vaatimalla tavalla ja rohkeasti kokeilemaan erilaisia tapoja menestyä.</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a:spcAft>
                <a:spcPts val="600"/>
              </a:spcAft>
              <a:defRPr/>
            </a:pPr>
            <a:r>
              <a:rPr lang="fi-FI" sz="1200" b="1" dirty="0">
                <a:solidFill>
                  <a:schemeClr val="bg1"/>
                </a:solidFill>
                <a:latin typeface="Montserrat" panose="00000500000000000000" pitchFamily="50" charset="0"/>
                <a:ea typeface="Verdana" panose="020B0604030504040204" pitchFamily="34" charset="0"/>
                <a:cs typeface="Verdana" panose="020B0604030504040204" pitchFamily="34" charset="0"/>
              </a:rPr>
              <a:t>SERTIFIOINNIT</a:t>
            </a:r>
          </a:p>
          <a:p>
            <a:pPr marL="171450" indent="-171450">
              <a:spcAft>
                <a:spcPts val="600"/>
              </a:spcAft>
              <a:buFont typeface="Arial" panose="020B0604020202020204" pitchFamily="34" charset="0"/>
              <a:buChar char="•"/>
              <a:defRPr/>
            </a:pP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Certified</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Business </a:t>
            </a: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Coach</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CBC</a:t>
            </a:r>
          </a:p>
          <a:p>
            <a:pPr marL="171450" indent="-171450">
              <a:spcAft>
                <a:spcPts val="600"/>
              </a:spcAft>
              <a:buFont typeface="Arial" panose="020B0604020202020204" pitchFamily="34" charset="0"/>
              <a:buChar char="•"/>
              <a:defRPr/>
            </a:pP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Everything</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DiSC </a:t>
            </a: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Workplace</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a:t>
            </a:r>
          </a:p>
          <a:p>
            <a:pPr marL="171450" indent="-171450">
              <a:spcAft>
                <a:spcPts val="600"/>
              </a:spcAft>
              <a:buFont typeface="Arial" panose="020B0604020202020204" pitchFamily="34" charset="0"/>
              <a:buChar char="•"/>
              <a:defRPr/>
            </a:pP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Everything</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DiSC </a:t>
            </a: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Work</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of </a:t>
            </a: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Leaders</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a:t>
            </a:r>
          </a:p>
          <a:p>
            <a:pPr marL="171450" indent="-171450">
              <a:spcAft>
                <a:spcPts val="600"/>
              </a:spcAft>
              <a:buFont typeface="Arial" panose="020B0604020202020204" pitchFamily="34" charset="0"/>
              <a:buChar char="•"/>
              <a:defRPr/>
            </a:pPr>
            <a:r>
              <a:rPr lang="en-US" sz="1200" dirty="0">
                <a:solidFill>
                  <a:schemeClr val="bg1"/>
                </a:solidFill>
                <a:latin typeface="Aptos" panose="020B0004020202020204" pitchFamily="34" charset="0"/>
                <a:ea typeface="Verdana" panose="020B0604030504040204" pitchFamily="34" charset="0"/>
                <a:cs typeface="Verdana" panose="020B0604030504040204" pitchFamily="34" charset="0"/>
              </a:rPr>
              <a:t>WOPI-coach (Work Personality Inventory)</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a:t>
            </a:r>
          </a:p>
          <a:p>
            <a:pPr marL="171450" indent="-171450">
              <a:spcAft>
                <a:spcPts val="600"/>
              </a:spcAft>
              <a:buFont typeface="Arial" panose="020B0604020202020204" pitchFamily="34" charset="0"/>
              <a:buChar char="•"/>
              <a:defRPr/>
            </a:pP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FARAX 360-johtamistaidon metodien konsultti / </a:t>
            </a:r>
            <a:r>
              <a:rPr lang="fi-FI" sz="1200" dirty="0" err="1">
                <a:solidFill>
                  <a:schemeClr val="bg1"/>
                </a:solidFill>
                <a:latin typeface="Aptos" panose="020B0004020202020204" pitchFamily="34" charset="0"/>
                <a:ea typeface="Verdana" panose="020B0604030504040204" pitchFamily="34" charset="0"/>
                <a:cs typeface="Verdana" panose="020B0604030504040204" pitchFamily="34" charset="0"/>
              </a:rPr>
              <a:t>Coach</a:t>
            </a:r>
            <a:r>
              <a:rPr lang="fi-FI" sz="1200" dirty="0">
                <a:solidFill>
                  <a:schemeClr val="bg1"/>
                </a:solidFill>
                <a:latin typeface="Aptos" panose="020B0004020202020204" pitchFamily="34" charset="0"/>
                <a:ea typeface="Verdana" panose="020B0604030504040204" pitchFamily="34" charset="0"/>
                <a:cs typeface="Verdana" panose="020B060403050404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bg1"/>
              </a:solidFill>
              <a:effectLst/>
              <a:uLnTx/>
              <a:uFillTx/>
              <a:latin typeface="Times New Roman" panose="02020603050405020304"/>
              <a:ea typeface="+mn-ea"/>
              <a:cs typeface="+mn-cs"/>
            </a:endParaRPr>
          </a:p>
        </p:txBody>
      </p:sp>
      <p:pic>
        <p:nvPicPr>
          <p:cNvPr id="11" name="Kuva 10">
            <a:extLst>
              <a:ext uri="{FF2B5EF4-FFF2-40B4-BE49-F238E27FC236}">
                <a16:creationId xmlns:a16="http://schemas.microsoft.com/office/drawing/2014/main" id="{277F3F43-F9C4-0DC8-D861-2F15DC14C8E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31761" y="1687068"/>
            <a:ext cx="2722039" cy="3757129"/>
          </a:xfrm>
          <a:prstGeom prst="rect">
            <a:avLst/>
          </a:prstGeom>
        </p:spPr>
      </p:pic>
      <p:cxnSp>
        <p:nvCxnSpPr>
          <p:cNvPr id="12" name="Suora yhdysviiva 11">
            <a:extLst>
              <a:ext uri="{FF2B5EF4-FFF2-40B4-BE49-F238E27FC236}">
                <a16:creationId xmlns:a16="http://schemas.microsoft.com/office/drawing/2014/main" id="{F70E0915-193A-0848-8A58-494322D5DCDB}"/>
              </a:ext>
            </a:extLst>
          </p:cNvPr>
          <p:cNvCxnSpPr>
            <a:cxnSpLocks/>
          </p:cNvCxnSpPr>
          <p:nvPr/>
        </p:nvCxnSpPr>
        <p:spPr>
          <a:xfrm>
            <a:off x="5148838" y="1821685"/>
            <a:ext cx="0" cy="3516923"/>
          </a:xfrm>
          <a:prstGeom prst="line">
            <a:avLst/>
          </a:prstGeom>
          <a:ln w="19050">
            <a:solidFill>
              <a:srgbClr val="0050A5"/>
            </a:solidFill>
          </a:ln>
        </p:spPr>
        <p:style>
          <a:lnRef idx="1">
            <a:schemeClr val="accent1"/>
          </a:lnRef>
          <a:fillRef idx="0">
            <a:schemeClr val="accent1"/>
          </a:fillRef>
          <a:effectRef idx="0">
            <a:schemeClr val="accent1"/>
          </a:effectRef>
          <a:fontRef idx="minor">
            <a:schemeClr val="tx1"/>
          </a:fontRef>
        </p:style>
      </p:cxnSp>
      <p:sp>
        <p:nvSpPr>
          <p:cNvPr id="21" name="Tekstiruutu 20">
            <a:extLst>
              <a:ext uri="{FF2B5EF4-FFF2-40B4-BE49-F238E27FC236}">
                <a16:creationId xmlns:a16="http://schemas.microsoft.com/office/drawing/2014/main" id="{4E4C8425-6DDC-FF34-F3B5-19DD91101286}"/>
              </a:ext>
            </a:extLst>
          </p:cNvPr>
          <p:cNvSpPr txBox="1"/>
          <p:nvPr/>
        </p:nvSpPr>
        <p:spPr>
          <a:xfrm>
            <a:off x="8631761" y="5530941"/>
            <a:ext cx="2722039" cy="276999"/>
          </a:xfrm>
          <a:prstGeom prst="rect">
            <a:avLst/>
          </a:prstGeom>
          <a:noFill/>
        </p:spPr>
        <p:txBody>
          <a:bodyPr wrap="square">
            <a:spAutoFit/>
          </a:bodyPr>
          <a:lstStyle/>
          <a:p>
            <a:r>
              <a:rPr lang="fi-FI" sz="1200" dirty="0">
                <a:latin typeface="Aptos" panose="020B0004020202020204" pitchFamily="34" charset="0"/>
                <a:hlinkClick r:id="rId3"/>
              </a:rPr>
              <a:t>www.maritalehikoinen.fi</a:t>
            </a:r>
            <a:endParaRPr lang="fi-FI" sz="1200" dirty="0">
              <a:latin typeface="Aptos" panose="020B0004020202020204" pitchFamily="34" charset="0"/>
            </a:endParaRPr>
          </a:p>
        </p:txBody>
      </p:sp>
    </p:spTree>
    <p:extLst>
      <p:ext uri="{BB962C8B-B14F-4D97-AF65-F5344CB8AC3E}">
        <p14:creationId xmlns:p14="http://schemas.microsoft.com/office/powerpoint/2010/main" val="4171415541"/>
      </p:ext>
    </p:extLst>
  </p:cSld>
  <p:clrMapOvr>
    <a:masterClrMapping/>
  </p:clrMapOvr>
</p:sld>
</file>

<file path=ppt/theme/theme1.xml><?xml version="1.0" encoding="utf-8"?>
<a:theme xmlns:a="http://schemas.openxmlformats.org/drawingml/2006/main" name="Tumma 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low-Learning-Institute_Powerpoint-pohja" id="{24BD2760-8EB6-3E45-8777-086A4B46B5E9}" vid="{9C4A1A16-4327-7344-9E83-305C6B8639D8}"/>
    </a:ext>
  </a:extLst>
</a:theme>
</file>

<file path=ppt/theme/theme2.xml><?xml version="1.0" encoding="utf-8"?>
<a:theme xmlns:a="http://schemas.openxmlformats.org/drawingml/2006/main" name="Vaalea 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low-Learning-Institute_Powerpoint-pohja" id="{24BD2760-8EB6-3E45-8777-086A4B46B5E9}" vid="{BBBB80CE-C8E0-6B43-A68D-9F97A9541FF0}"/>
    </a:ext>
  </a:extLst>
</a:theme>
</file>

<file path=ppt/theme/theme3.xml><?xml version="1.0" encoding="utf-8"?>
<a:theme xmlns:a="http://schemas.openxmlformats.org/drawingml/2006/main" name="Sininen 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low-Learning-Institute_Powerpoint-pohja" id="{24BD2760-8EB6-3E45-8777-086A4B46B5E9}" vid="{7AEED942-89B1-F74B-881B-093345D97FB0}"/>
    </a:ext>
  </a:extLst>
</a:theme>
</file>

<file path=docMetadata/LabelInfo.xml><?xml version="1.0" encoding="utf-8"?>
<clbl:labelList xmlns:clbl="http://schemas.microsoft.com/office/2020/mipLabelMetadata">
  <clbl:label id="{046703fd-014a-4eb3-bed1-27f3377e5e7d}" enabled="0" method="" siteId="{046703fd-014a-4eb3-bed1-27f3377e5e7d}" removed="1"/>
</clbl:labelList>
</file>

<file path=docProps/app.xml><?xml version="1.0" encoding="utf-8"?>
<Properties xmlns="http://schemas.openxmlformats.org/officeDocument/2006/extended-properties" xmlns:vt="http://schemas.openxmlformats.org/officeDocument/2006/docPropsVTypes">
  <Template/>
  <TotalTime>3447</TotalTime>
  <Words>605</Words>
  <Application>Microsoft Office PowerPoint</Application>
  <PresentationFormat>Laajakuva</PresentationFormat>
  <Paragraphs>56</Paragraphs>
  <Slides>5</Slides>
  <Notes>0</Notes>
  <HiddenSlides>0</HiddenSlides>
  <MMClips>0</MMClips>
  <ScaleCrop>false</ScaleCrop>
  <HeadingPairs>
    <vt:vector size="6" baseType="variant">
      <vt:variant>
        <vt:lpstr>Käytetyt fontit</vt:lpstr>
      </vt:variant>
      <vt:variant>
        <vt:i4>9</vt:i4>
      </vt:variant>
      <vt:variant>
        <vt:lpstr>Teema</vt:lpstr>
      </vt:variant>
      <vt:variant>
        <vt:i4>3</vt:i4>
      </vt:variant>
      <vt:variant>
        <vt:lpstr>Dian otsikot</vt:lpstr>
      </vt:variant>
      <vt:variant>
        <vt:i4>5</vt:i4>
      </vt:variant>
    </vt:vector>
  </HeadingPairs>
  <TitlesOfParts>
    <vt:vector size="17" baseType="lpstr">
      <vt:lpstr>-apple-system</vt:lpstr>
      <vt:lpstr>Aptos</vt:lpstr>
      <vt:lpstr>Arial</vt:lpstr>
      <vt:lpstr>Calibri</vt:lpstr>
      <vt:lpstr>Lucida Sans</vt:lpstr>
      <vt:lpstr>Montserrat</vt:lpstr>
      <vt:lpstr>Open Sans</vt:lpstr>
      <vt:lpstr>Times New Roman</vt:lpstr>
      <vt:lpstr>var(--artdeco-reset-typography-font-family-sans)</vt:lpstr>
      <vt:lpstr>Tumma teema</vt:lpstr>
      <vt:lpstr>Vaalea teema</vt:lpstr>
      <vt:lpstr>Sininen teema</vt:lpstr>
      <vt:lpstr>Valmennusohjelma kuntien ja kaupunkien valtuustojen-, hallitusten- ja lautakuntien puheenjohtajille</vt:lpstr>
      <vt:lpstr>Puheenjohtajista strategisia ajattelijoita, tulevaisuuden näkijöitä ja verkostosuhteiden rakentajia</vt:lpstr>
      <vt:lpstr> Puheenjohtajista strategisia ajattelijoita, tulevaisuuden näkijöitä ja verkostosuhteiden rakentajia</vt:lpstr>
      <vt:lpstr>PowerPoint-esitys</vt:lpstr>
      <vt:lpstr>MARITA LEHIKOINEN  Toimitusjohtaja, CBC Certified Business Coach, eMBA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Markkinointisuunnitelma</dc:title>
  <dc:creator>Mainostoimisto Seven-1</dc:creator>
  <cp:lastModifiedBy>Tuuli Tarukannel</cp:lastModifiedBy>
  <cp:revision>13</cp:revision>
  <dcterms:created xsi:type="dcterms:W3CDTF">2025-01-22T14:38:28Z</dcterms:created>
  <dcterms:modified xsi:type="dcterms:W3CDTF">2025-03-30T18:12:48Z</dcterms:modified>
</cp:coreProperties>
</file>